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6" r:id="rId2"/>
    <p:sldId id="283" r:id="rId3"/>
    <p:sldId id="301" r:id="rId4"/>
    <p:sldId id="280" r:id="rId5"/>
    <p:sldId id="286" r:id="rId6"/>
    <p:sldId id="290" r:id="rId7"/>
    <p:sldId id="303" r:id="rId8"/>
    <p:sldId id="287" r:id="rId9"/>
    <p:sldId id="289" r:id="rId10"/>
    <p:sldId id="291" r:id="rId11"/>
    <p:sldId id="304" r:id="rId12"/>
    <p:sldId id="288" r:id="rId13"/>
    <p:sldId id="292" r:id="rId14"/>
    <p:sldId id="306" r:id="rId15"/>
    <p:sldId id="294" r:id="rId16"/>
    <p:sldId id="305" r:id="rId17"/>
    <p:sldId id="274" r:id="rId18"/>
  </p:sldIdLst>
  <p:sldSz cx="9144000" cy="6858000" type="screen4x3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3705" autoAdjust="0"/>
  </p:normalViewPr>
  <p:slideViewPr>
    <p:cSldViewPr>
      <p:cViewPr varScale="1">
        <p:scale>
          <a:sx n="89" d="100"/>
          <a:sy n="89" d="100"/>
        </p:scale>
        <p:origin x="1744" y="1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97C73F-0E35-4E06-A14B-C8A9FA40E699}" type="doc">
      <dgm:prSet loTypeId="urn:microsoft.com/office/officeart/2005/8/layout/matrix1" loCatId="matrix" qsTypeId="urn:microsoft.com/office/officeart/2005/8/quickstyle/simple2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FEF16AA3-2824-4E2E-A59C-C10BD845C991}">
      <dgm:prSet phldrT="[Текст]"/>
      <dgm:spPr/>
      <dgm:t>
        <a:bodyPr/>
        <a:lstStyle/>
        <a:p>
          <a:r>
            <a:rPr lang="ru-RU" b="1" dirty="0">
              <a:solidFill>
                <a:schemeClr val="tx2"/>
              </a:solidFill>
            </a:rPr>
            <a:t>Структура ОС</a:t>
          </a:r>
          <a:endParaRPr lang="en-US" b="1" dirty="0">
            <a:solidFill>
              <a:schemeClr val="tx2"/>
            </a:solidFill>
          </a:endParaRPr>
        </a:p>
      </dgm:t>
    </dgm:pt>
    <dgm:pt modelId="{33277727-C24E-451C-B76A-70E04CE1DA6C}" type="parTrans" cxnId="{1F4D639A-14DE-4BD4-9E9C-48FBA804A791}">
      <dgm:prSet/>
      <dgm:spPr/>
      <dgm:t>
        <a:bodyPr/>
        <a:lstStyle/>
        <a:p>
          <a:endParaRPr lang="en-US" b="1"/>
        </a:p>
      </dgm:t>
    </dgm:pt>
    <dgm:pt modelId="{325BFDDD-8069-4BD7-B207-FC04DA750B4B}" type="sibTrans" cxnId="{1F4D639A-14DE-4BD4-9E9C-48FBA804A791}">
      <dgm:prSet/>
      <dgm:spPr/>
      <dgm:t>
        <a:bodyPr/>
        <a:lstStyle/>
        <a:p>
          <a:endParaRPr lang="en-US" b="1"/>
        </a:p>
      </dgm:t>
    </dgm:pt>
    <dgm:pt modelId="{F9B586FD-4FFE-4335-9237-58BB72546E8A}">
      <dgm:prSet phldrT="[Текст]"/>
      <dgm:spPr/>
      <dgm:t>
        <a:bodyPr/>
        <a:lstStyle/>
        <a:p>
          <a:r>
            <a:rPr lang="ru-RU" b="1" dirty="0"/>
            <a:t>Председатель*</a:t>
          </a:r>
          <a:endParaRPr lang="en-US" b="1" dirty="0"/>
        </a:p>
      </dgm:t>
    </dgm:pt>
    <dgm:pt modelId="{E99FB33A-4D87-4641-8824-420623E3207D}" type="parTrans" cxnId="{BBD6A269-2469-4F0C-9BFA-194251B4DB9F}">
      <dgm:prSet/>
      <dgm:spPr/>
      <dgm:t>
        <a:bodyPr/>
        <a:lstStyle/>
        <a:p>
          <a:endParaRPr lang="en-US" b="1"/>
        </a:p>
      </dgm:t>
    </dgm:pt>
    <dgm:pt modelId="{E1BC68A2-1F48-4186-9729-602E262632D1}" type="sibTrans" cxnId="{BBD6A269-2469-4F0C-9BFA-194251B4DB9F}">
      <dgm:prSet/>
      <dgm:spPr/>
      <dgm:t>
        <a:bodyPr/>
        <a:lstStyle/>
        <a:p>
          <a:endParaRPr lang="en-US" b="1"/>
        </a:p>
      </dgm:t>
    </dgm:pt>
    <dgm:pt modelId="{711EEDC3-3782-4E0A-9C50-C93E0165933F}">
      <dgm:prSet/>
      <dgm:spPr/>
      <dgm:t>
        <a:bodyPr/>
        <a:lstStyle/>
        <a:p>
          <a:r>
            <a:rPr lang="ru-RU" b="1" dirty="0"/>
            <a:t>Заместители председателя*</a:t>
          </a:r>
          <a:endParaRPr lang="en-US" b="1" dirty="0"/>
        </a:p>
      </dgm:t>
    </dgm:pt>
    <dgm:pt modelId="{172E9732-7B1F-49C7-BC28-0636B25421F6}" type="parTrans" cxnId="{08AFA634-BE18-4313-AA84-F6A1EA161AB9}">
      <dgm:prSet/>
      <dgm:spPr/>
      <dgm:t>
        <a:bodyPr/>
        <a:lstStyle/>
        <a:p>
          <a:endParaRPr lang="en-US" b="1"/>
        </a:p>
      </dgm:t>
    </dgm:pt>
    <dgm:pt modelId="{D950B31A-B763-4EB4-8D29-B061809B4240}" type="sibTrans" cxnId="{08AFA634-BE18-4313-AA84-F6A1EA161AB9}">
      <dgm:prSet/>
      <dgm:spPr/>
      <dgm:t>
        <a:bodyPr/>
        <a:lstStyle/>
        <a:p>
          <a:endParaRPr lang="en-US" b="1"/>
        </a:p>
      </dgm:t>
    </dgm:pt>
    <dgm:pt modelId="{8C043C72-4398-467A-AA79-B2B9B3B3F3FC}">
      <dgm:prSet/>
      <dgm:spPr/>
      <dgm:t>
        <a:bodyPr/>
        <a:lstStyle/>
        <a:p>
          <a:r>
            <a:rPr lang="ru-RU" b="1" dirty="0"/>
            <a:t>Секретариат*</a:t>
          </a:r>
          <a:endParaRPr lang="en-US" b="1" dirty="0"/>
        </a:p>
      </dgm:t>
    </dgm:pt>
    <dgm:pt modelId="{078E10D2-C48D-4B0D-95B5-679D138E77A5}" type="parTrans" cxnId="{540347B2-B4D4-42FC-BF5E-59B47387DA9D}">
      <dgm:prSet/>
      <dgm:spPr/>
      <dgm:t>
        <a:bodyPr/>
        <a:lstStyle/>
        <a:p>
          <a:endParaRPr lang="en-US" b="1"/>
        </a:p>
      </dgm:t>
    </dgm:pt>
    <dgm:pt modelId="{210037A6-FDD1-446C-B118-3BA61282152E}" type="sibTrans" cxnId="{540347B2-B4D4-42FC-BF5E-59B47387DA9D}">
      <dgm:prSet/>
      <dgm:spPr/>
      <dgm:t>
        <a:bodyPr/>
        <a:lstStyle/>
        <a:p>
          <a:endParaRPr lang="en-US" b="1"/>
        </a:p>
      </dgm:t>
    </dgm:pt>
    <dgm:pt modelId="{66640641-01DE-4D9D-B047-5BB338AF531B}">
      <dgm:prSet/>
      <dgm:spPr/>
      <dgm:t>
        <a:bodyPr/>
        <a:lstStyle/>
        <a:p>
          <a:r>
            <a:rPr lang="ru-RU" b="1" dirty="0"/>
            <a:t>Члены ОС</a:t>
          </a:r>
          <a:endParaRPr lang="en-US" b="1" dirty="0"/>
        </a:p>
      </dgm:t>
    </dgm:pt>
    <dgm:pt modelId="{9F5E8922-C478-4523-9FBD-333FE1ADAE96}" type="parTrans" cxnId="{9CF27B4D-C009-45D5-ADC0-3C9BAFA7EE9F}">
      <dgm:prSet/>
      <dgm:spPr/>
      <dgm:t>
        <a:bodyPr/>
        <a:lstStyle/>
        <a:p>
          <a:endParaRPr lang="en-US" b="1"/>
        </a:p>
      </dgm:t>
    </dgm:pt>
    <dgm:pt modelId="{6BB52776-45FD-4CFE-93B8-1F80BE8AE407}" type="sibTrans" cxnId="{9CF27B4D-C009-45D5-ADC0-3C9BAFA7EE9F}">
      <dgm:prSet/>
      <dgm:spPr/>
      <dgm:t>
        <a:bodyPr/>
        <a:lstStyle/>
        <a:p>
          <a:endParaRPr lang="en-US" b="1"/>
        </a:p>
      </dgm:t>
    </dgm:pt>
    <dgm:pt modelId="{7204E6A9-B51A-4221-8E67-4FE85437098D}" type="pres">
      <dgm:prSet presAssocID="{3397C73F-0E35-4E06-A14B-C8A9FA40E699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FDE1CA-B928-49B6-93B3-0F129DDE06B5}" type="pres">
      <dgm:prSet presAssocID="{3397C73F-0E35-4E06-A14B-C8A9FA40E699}" presName="matrix" presStyleCnt="0"/>
      <dgm:spPr/>
    </dgm:pt>
    <dgm:pt modelId="{9FBF818A-92E0-4908-A54A-1241C767DA9C}" type="pres">
      <dgm:prSet presAssocID="{3397C73F-0E35-4E06-A14B-C8A9FA40E699}" presName="tile1" presStyleLbl="node1" presStyleIdx="0" presStyleCnt="4"/>
      <dgm:spPr/>
    </dgm:pt>
    <dgm:pt modelId="{591F4E9E-F041-4375-91F6-5A6176B8A3E3}" type="pres">
      <dgm:prSet presAssocID="{3397C73F-0E35-4E06-A14B-C8A9FA40E699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BBDFEE61-9205-44CD-A528-E0F73D397187}" type="pres">
      <dgm:prSet presAssocID="{3397C73F-0E35-4E06-A14B-C8A9FA40E699}" presName="tile2" presStyleLbl="node1" presStyleIdx="1" presStyleCnt="4"/>
      <dgm:spPr/>
    </dgm:pt>
    <dgm:pt modelId="{4C3F0B6A-DC28-4753-ACED-FEB3BA5ADCAF}" type="pres">
      <dgm:prSet presAssocID="{3397C73F-0E35-4E06-A14B-C8A9FA40E699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C1D00815-B751-4CF5-B92F-A5595C526356}" type="pres">
      <dgm:prSet presAssocID="{3397C73F-0E35-4E06-A14B-C8A9FA40E699}" presName="tile3" presStyleLbl="node1" presStyleIdx="2" presStyleCnt="4"/>
      <dgm:spPr/>
    </dgm:pt>
    <dgm:pt modelId="{B3E67BF6-746C-4E54-ADA7-4D197F9A50D2}" type="pres">
      <dgm:prSet presAssocID="{3397C73F-0E35-4E06-A14B-C8A9FA40E699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E8AB6FE3-E389-4AAC-8107-B3C5CD663BC9}" type="pres">
      <dgm:prSet presAssocID="{3397C73F-0E35-4E06-A14B-C8A9FA40E699}" presName="tile4" presStyleLbl="node1" presStyleIdx="3" presStyleCnt="4"/>
      <dgm:spPr/>
    </dgm:pt>
    <dgm:pt modelId="{5A960D24-C6AC-4FE3-A4AA-0E989887AE3F}" type="pres">
      <dgm:prSet presAssocID="{3397C73F-0E35-4E06-A14B-C8A9FA40E699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ED111306-7812-45C5-8D66-CCA2D6198383}" type="pres">
      <dgm:prSet presAssocID="{3397C73F-0E35-4E06-A14B-C8A9FA40E699}" presName="centerTile" presStyleLbl="fgShp" presStyleIdx="0" presStyleCnt="1">
        <dgm:presLayoutVars>
          <dgm:chMax val="0"/>
          <dgm:chPref val="0"/>
        </dgm:presLayoutVars>
      </dgm:prSet>
      <dgm:spPr/>
    </dgm:pt>
  </dgm:ptLst>
  <dgm:cxnLst>
    <dgm:cxn modelId="{AF40291E-B520-45C9-9874-9D9D2FC961F6}" type="presOf" srcId="{66640641-01DE-4D9D-B047-5BB338AF531B}" destId="{E8AB6FE3-E389-4AAC-8107-B3C5CD663BC9}" srcOrd="0" destOrd="0" presId="urn:microsoft.com/office/officeart/2005/8/layout/matrix1"/>
    <dgm:cxn modelId="{08AFA634-BE18-4313-AA84-F6A1EA161AB9}" srcId="{FEF16AA3-2824-4E2E-A59C-C10BD845C991}" destId="{711EEDC3-3782-4E0A-9C50-C93E0165933F}" srcOrd="1" destOrd="0" parTransId="{172E9732-7B1F-49C7-BC28-0636B25421F6}" sibTransId="{D950B31A-B763-4EB4-8D29-B061809B4240}"/>
    <dgm:cxn modelId="{D5B7AC3C-4A2F-4999-82C8-04A906293FE3}" type="presOf" srcId="{711EEDC3-3782-4E0A-9C50-C93E0165933F}" destId="{BBDFEE61-9205-44CD-A528-E0F73D397187}" srcOrd="0" destOrd="0" presId="urn:microsoft.com/office/officeart/2005/8/layout/matrix1"/>
    <dgm:cxn modelId="{9CF27B4D-C009-45D5-ADC0-3C9BAFA7EE9F}" srcId="{FEF16AA3-2824-4E2E-A59C-C10BD845C991}" destId="{66640641-01DE-4D9D-B047-5BB338AF531B}" srcOrd="3" destOrd="0" parTransId="{9F5E8922-C478-4523-9FBD-333FE1ADAE96}" sibTransId="{6BB52776-45FD-4CFE-93B8-1F80BE8AE407}"/>
    <dgm:cxn modelId="{BBD6A269-2469-4F0C-9BFA-194251B4DB9F}" srcId="{FEF16AA3-2824-4E2E-A59C-C10BD845C991}" destId="{F9B586FD-4FFE-4335-9237-58BB72546E8A}" srcOrd="0" destOrd="0" parTransId="{E99FB33A-4D87-4641-8824-420623E3207D}" sibTransId="{E1BC68A2-1F48-4186-9729-602E262632D1}"/>
    <dgm:cxn modelId="{B25AED6D-F9FE-4A22-81E0-602449B6C490}" type="presOf" srcId="{FEF16AA3-2824-4E2E-A59C-C10BD845C991}" destId="{ED111306-7812-45C5-8D66-CCA2D6198383}" srcOrd="0" destOrd="0" presId="urn:microsoft.com/office/officeart/2005/8/layout/matrix1"/>
    <dgm:cxn modelId="{8B8A6379-1905-4B1A-BB2A-25AB322414C5}" type="presOf" srcId="{3397C73F-0E35-4E06-A14B-C8A9FA40E699}" destId="{7204E6A9-B51A-4221-8E67-4FE85437098D}" srcOrd="0" destOrd="0" presId="urn:microsoft.com/office/officeart/2005/8/layout/matrix1"/>
    <dgm:cxn modelId="{EC58D979-7328-4D7B-AC3D-E5199197CEDE}" type="presOf" srcId="{8C043C72-4398-467A-AA79-B2B9B3B3F3FC}" destId="{C1D00815-B751-4CF5-B92F-A5595C526356}" srcOrd="0" destOrd="0" presId="urn:microsoft.com/office/officeart/2005/8/layout/matrix1"/>
    <dgm:cxn modelId="{0EAAE780-BA08-4FD8-BC30-A8A9DFD4EC08}" type="presOf" srcId="{8C043C72-4398-467A-AA79-B2B9B3B3F3FC}" destId="{B3E67BF6-746C-4E54-ADA7-4D197F9A50D2}" srcOrd="1" destOrd="0" presId="urn:microsoft.com/office/officeart/2005/8/layout/matrix1"/>
    <dgm:cxn modelId="{1F4D639A-14DE-4BD4-9E9C-48FBA804A791}" srcId="{3397C73F-0E35-4E06-A14B-C8A9FA40E699}" destId="{FEF16AA3-2824-4E2E-A59C-C10BD845C991}" srcOrd="0" destOrd="0" parTransId="{33277727-C24E-451C-B76A-70E04CE1DA6C}" sibTransId="{325BFDDD-8069-4BD7-B207-FC04DA750B4B}"/>
    <dgm:cxn modelId="{A1BDB8AC-C8A2-446E-8AA7-C1B3132CDC5A}" type="presOf" srcId="{F9B586FD-4FFE-4335-9237-58BB72546E8A}" destId="{9FBF818A-92E0-4908-A54A-1241C767DA9C}" srcOrd="0" destOrd="0" presId="urn:microsoft.com/office/officeart/2005/8/layout/matrix1"/>
    <dgm:cxn modelId="{47D432B1-E8CD-4E3F-BA8E-95C8C874615A}" type="presOf" srcId="{F9B586FD-4FFE-4335-9237-58BB72546E8A}" destId="{591F4E9E-F041-4375-91F6-5A6176B8A3E3}" srcOrd="1" destOrd="0" presId="urn:microsoft.com/office/officeart/2005/8/layout/matrix1"/>
    <dgm:cxn modelId="{540347B2-B4D4-42FC-BF5E-59B47387DA9D}" srcId="{FEF16AA3-2824-4E2E-A59C-C10BD845C991}" destId="{8C043C72-4398-467A-AA79-B2B9B3B3F3FC}" srcOrd="2" destOrd="0" parTransId="{078E10D2-C48D-4B0D-95B5-679D138E77A5}" sibTransId="{210037A6-FDD1-446C-B118-3BA61282152E}"/>
    <dgm:cxn modelId="{2664F1D6-76A1-4077-910B-FF01082AFFBE}" type="presOf" srcId="{711EEDC3-3782-4E0A-9C50-C93E0165933F}" destId="{4C3F0B6A-DC28-4753-ACED-FEB3BA5ADCAF}" srcOrd="1" destOrd="0" presId="urn:microsoft.com/office/officeart/2005/8/layout/matrix1"/>
    <dgm:cxn modelId="{2E1F9DD7-2FE5-4859-BD94-0E4AAD3CA69A}" type="presOf" srcId="{66640641-01DE-4D9D-B047-5BB338AF531B}" destId="{5A960D24-C6AC-4FE3-A4AA-0E989887AE3F}" srcOrd="1" destOrd="0" presId="urn:microsoft.com/office/officeart/2005/8/layout/matrix1"/>
    <dgm:cxn modelId="{C942B45B-EC9A-4B02-A285-CAE1987B2326}" type="presParOf" srcId="{7204E6A9-B51A-4221-8E67-4FE85437098D}" destId="{DAFDE1CA-B928-49B6-93B3-0F129DDE06B5}" srcOrd="0" destOrd="0" presId="urn:microsoft.com/office/officeart/2005/8/layout/matrix1"/>
    <dgm:cxn modelId="{0981FF72-C15C-4A1A-A12A-27EF10AD8F8C}" type="presParOf" srcId="{DAFDE1CA-B928-49B6-93B3-0F129DDE06B5}" destId="{9FBF818A-92E0-4908-A54A-1241C767DA9C}" srcOrd="0" destOrd="0" presId="urn:microsoft.com/office/officeart/2005/8/layout/matrix1"/>
    <dgm:cxn modelId="{5468C89F-7796-4B07-8316-E07A79A72945}" type="presParOf" srcId="{DAFDE1CA-B928-49B6-93B3-0F129DDE06B5}" destId="{591F4E9E-F041-4375-91F6-5A6176B8A3E3}" srcOrd="1" destOrd="0" presId="urn:microsoft.com/office/officeart/2005/8/layout/matrix1"/>
    <dgm:cxn modelId="{61F1F1C5-BC69-4A68-BCD9-80E113125552}" type="presParOf" srcId="{DAFDE1CA-B928-49B6-93B3-0F129DDE06B5}" destId="{BBDFEE61-9205-44CD-A528-E0F73D397187}" srcOrd="2" destOrd="0" presId="urn:microsoft.com/office/officeart/2005/8/layout/matrix1"/>
    <dgm:cxn modelId="{9C9B075D-57DA-4057-AC57-79FD9F39A759}" type="presParOf" srcId="{DAFDE1CA-B928-49B6-93B3-0F129DDE06B5}" destId="{4C3F0B6A-DC28-4753-ACED-FEB3BA5ADCAF}" srcOrd="3" destOrd="0" presId="urn:microsoft.com/office/officeart/2005/8/layout/matrix1"/>
    <dgm:cxn modelId="{27F601A5-AFC1-46A5-9DCD-8D6EF9CDBAD9}" type="presParOf" srcId="{DAFDE1CA-B928-49B6-93B3-0F129DDE06B5}" destId="{C1D00815-B751-4CF5-B92F-A5595C526356}" srcOrd="4" destOrd="0" presId="urn:microsoft.com/office/officeart/2005/8/layout/matrix1"/>
    <dgm:cxn modelId="{8F1C5275-1F7B-4E5D-BCC3-042B20254A8E}" type="presParOf" srcId="{DAFDE1CA-B928-49B6-93B3-0F129DDE06B5}" destId="{B3E67BF6-746C-4E54-ADA7-4D197F9A50D2}" srcOrd="5" destOrd="0" presId="urn:microsoft.com/office/officeart/2005/8/layout/matrix1"/>
    <dgm:cxn modelId="{62A9BF3D-2553-460E-85EA-CB0604C2B53F}" type="presParOf" srcId="{DAFDE1CA-B928-49B6-93B3-0F129DDE06B5}" destId="{E8AB6FE3-E389-4AAC-8107-B3C5CD663BC9}" srcOrd="6" destOrd="0" presId="urn:microsoft.com/office/officeart/2005/8/layout/matrix1"/>
    <dgm:cxn modelId="{65159357-5D9D-4334-9AB1-2BCB99D7E8E3}" type="presParOf" srcId="{DAFDE1CA-B928-49B6-93B3-0F129DDE06B5}" destId="{5A960D24-C6AC-4FE3-A4AA-0E989887AE3F}" srcOrd="7" destOrd="0" presId="urn:microsoft.com/office/officeart/2005/8/layout/matrix1"/>
    <dgm:cxn modelId="{5F7C035F-50FE-4642-8474-BC3176318CAA}" type="presParOf" srcId="{7204E6A9-B51A-4221-8E67-4FE85437098D}" destId="{ED111306-7812-45C5-8D66-CCA2D6198383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244B11-A690-4461-84D7-2D5FA4608745}" type="doc">
      <dgm:prSet loTypeId="urn:microsoft.com/office/officeart/2005/8/layout/hList1" loCatId="list" qsTypeId="urn:microsoft.com/office/officeart/2005/8/quickstyle/simple2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FEDD1A5B-2DE4-41C4-A679-DC169561762C}">
      <dgm:prSet phldrT="[Текст]" custT="1"/>
      <dgm:spPr/>
      <dgm:t>
        <a:bodyPr/>
        <a:lstStyle/>
        <a:p>
          <a:pPr algn="l"/>
          <a:r>
            <a:rPr lang="ru-RU" sz="1800" b="1" dirty="0"/>
            <a:t>Председатель</a:t>
          </a:r>
          <a:endParaRPr lang="en-US" sz="1800" b="1" dirty="0"/>
        </a:p>
      </dgm:t>
    </dgm:pt>
    <dgm:pt modelId="{AD33E039-95AC-4771-9EC4-CACA891715BB}" type="parTrans" cxnId="{A9BAE075-2604-45AA-A989-D5A41F03BE03}">
      <dgm:prSet/>
      <dgm:spPr/>
      <dgm:t>
        <a:bodyPr/>
        <a:lstStyle/>
        <a:p>
          <a:endParaRPr lang="en-US"/>
        </a:p>
      </dgm:t>
    </dgm:pt>
    <dgm:pt modelId="{5D8DAC59-9AA7-484C-BD1B-BFA15326CA4B}" type="sibTrans" cxnId="{A9BAE075-2604-45AA-A989-D5A41F03BE03}">
      <dgm:prSet/>
      <dgm:spPr/>
      <dgm:t>
        <a:bodyPr/>
        <a:lstStyle/>
        <a:p>
          <a:endParaRPr lang="en-US"/>
        </a:p>
      </dgm:t>
    </dgm:pt>
    <dgm:pt modelId="{CA21E065-47D2-4744-A19D-B4405DFF4F91}">
      <dgm:prSet phldrT="[Текст]"/>
      <dgm:spPr/>
      <dgm:t>
        <a:bodyPr/>
        <a:lstStyle/>
        <a:p>
          <a:pPr>
            <a:lnSpc>
              <a:spcPct val="114000"/>
            </a:lnSpc>
            <a:spcBef>
              <a:spcPts val="2400"/>
            </a:spcBef>
            <a:spcAft>
              <a:spcPts val="0"/>
            </a:spcAft>
          </a:pPr>
          <a:r>
            <a:rPr lang="ru-RU" dirty="0">
              <a:solidFill>
                <a:schemeClr val="tx2"/>
              </a:solidFill>
            </a:rPr>
            <a:t>на время отсутствия председателя исполняют его обязанности на основании соответствующего решения ОС;</a:t>
          </a:r>
          <a:endParaRPr lang="en-US" dirty="0">
            <a:solidFill>
              <a:schemeClr val="tx2"/>
            </a:solidFill>
          </a:endParaRPr>
        </a:p>
      </dgm:t>
    </dgm:pt>
    <dgm:pt modelId="{D9A925B5-4C83-41EB-B47B-C02D5AC94762}" type="parTrans" cxnId="{DDEDE99A-75EC-4D67-9296-A0A771756336}">
      <dgm:prSet/>
      <dgm:spPr/>
      <dgm:t>
        <a:bodyPr/>
        <a:lstStyle/>
        <a:p>
          <a:endParaRPr lang="en-US"/>
        </a:p>
      </dgm:t>
    </dgm:pt>
    <dgm:pt modelId="{6C77772B-CC53-4753-9370-6C176297DD43}" type="sibTrans" cxnId="{DDEDE99A-75EC-4D67-9296-A0A771756336}">
      <dgm:prSet/>
      <dgm:spPr/>
      <dgm:t>
        <a:bodyPr/>
        <a:lstStyle/>
        <a:p>
          <a:endParaRPr lang="en-US"/>
        </a:p>
      </dgm:t>
    </dgm:pt>
    <dgm:pt modelId="{EEB16D0E-41EE-4381-8E54-A0A01DC79525}">
      <dgm:prSet phldrT="[Текст]" custT="1"/>
      <dgm:spPr/>
      <dgm:t>
        <a:bodyPr/>
        <a:lstStyle/>
        <a:p>
          <a:pPr algn="l"/>
          <a:r>
            <a:rPr lang="ru-RU" sz="1800" b="1" dirty="0">
              <a:solidFill>
                <a:schemeClr val="tx2"/>
              </a:solidFill>
            </a:rPr>
            <a:t>Секретариат</a:t>
          </a:r>
          <a:endParaRPr lang="en-US" sz="1800" b="1" dirty="0">
            <a:solidFill>
              <a:schemeClr val="tx2"/>
            </a:solidFill>
          </a:endParaRPr>
        </a:p>
      </dgm:t>
    </dgm:pt>
    <dgm:pt modelId="{93942B19-63F5-4776-8FAD-C6A9008E65AD}" type="parTrans" cxnId="{FEBC156D-ABCA-41ED-B954-F0277C2FF06F}">
      <dgm:prSet/>
      <dgm:spPr/>
      <dgm:t>
        <a:bodyPr/>
        <a:lstStyle/>
        <a:p>
          <a:endParaRPr lang="en-US"/>
        </a:p>
      </dgm:t>
    </dgm:pt>
    <dgm:pt modelId="{C302E460-C75B-4483-9F96-ED4BDAA06D46}" type="sibTrans" cxnId="{FEBC156D-ABCA-41ED-B954-F0277C2FF06F}">
      <dgm:prSet/>
      <dgm:spPr/>
      <dgm:t>
        <a:bodyPr/>
        <a:lstStyle/>
        <a:p>
          <a:endParaRPr lang="en-US"/>
        </a:p>
      </dgm:t>
    </dgm:pt>
    <dgm:pt modelId="{6221E0C2-5F15-476F-8F9C-7015A06020EB}">
      <dgm:prSet phldrT="[Текст]"/>
      <dgm:spPr/>
      <dgm:t>
        <a:bodyPr/>
        <a:lstStyle/>
        <a:p>
          <a:pPr>
            <a:lnSpc>
              <a:spcPct val="114000"/>
            </a:lnSpc>
            <a:spcBef>
              <a:spcPts val="2400"/>
            </a:spcBef>
            <a:spcAft>
              <a:spcPts val="0"/>
            </a:spcAft>
          </a:pPr>
          <a:r>
            <a:rPr lang="ru-RU" dirty="0">
              <a:solidFill>
                <a:schemeClr val="tx2"/>
              </a:solidFill>
            </a:rPr>
            <a:t>организует подготовку проведения заседаний ОС;</a:t>
          </a:r>
          <a:endParaRPr lang="en-US" dirty="0">
            <a:solidFill>
              <a:schemeClr val="tx2"/>
            </a:solidFill>
          </a:endParaRPr>
        </a:p>
      </dgm:t>
    </dgm:pt>
    <dgm:pt modelId="{EAFDBB81-B7F2-408B-A8B0-729635E0170F}" type="parTrans" cxnId="{8C1E6456-2D6B-4EAF-9010-812FA50703B7}">
      <dgm:prSet/>
      <dgm:spPr/>
      <dgm:t>
        <a:bodyPr/>
        <a:lstStyle/>
        <a:p>
          <a:endParaRPr lang="en-US"/>
        </a:p>
      </dgm:t>
    </dgm:pt>
    <dgm:pt modelId="{ADA26E1F-BAC9-45AC-B845-9D7152715AA8}" type="sibTrans" cxnId="{8C1E6456-2D6B-4EAF-9010-812FA50703B7}">
      <dgm:prSet/>
      <dgm:spPr/>
      <dgm:t>
        <a:bodyPr/>
        <a:lstStyle/>
        <a:p>
          <a:endParaRPr lang="en-US"/>
        </a:p>
      </dgm:t>
    </dgm:pt>
    <dgm:pt modelId="{7DC65058-970E-4361-8DF4-0E96C9F06645}">
      <dgm:prSet/>
      <dgm:spPr/>
      <dgm:t>
        <a:bodyPr/>
        <a:lstStyle/>
        <a:p>
          <a:pPr>
            <a:lnSpc>
              <a:spcPct val="114000"/>
            </a:lnSpc>
            <a:spcBef>
              <a:spcPts val="2400"/>
            </a:spcBef>
            <a:spcAft>
              <a:spcPts val="0"/>
            </a:spcAft>
          </a:pPr>
          <a:r>
            <a:rPr lang="ru-RU" dirty="0">
              <a:solidFill>
                <a:schemeClr val="tx2"/>
              </a:solidFill>
            </a:rPr>
            <a:t>организует деятельность ОС;</a:t>
          </a:r>
          <a:endParaRPr lang="en-US" dirty="0">
            <a:solidFill>
              <a:schemeClr val="tx2"/>
            </a:solidFill>
          </a:endParaRPr>
        </a:p>
      </dgm:t>
    </dgm:pt>
    <dgm:pt modelId="{C8842C39-2C72-4F93-BDDE-CBDA31E9FD07}" type="parTrans" cxnId="{99ED4EB9-CDA0-4647-8531-82C5D2AA7C13}">
      <dgm:prSet/>
      <dgm:spPr/>
      <dgm:t>
        <a:bodyPr/>
        <a:lstStyle/>
        <a:p>
          <a:endParaRPr lang="en-US"/>
        </a:p>
      </dgm:t>
    </dgm:pt>
    <dgm:pt modelId="{EAEBEA21-1102-4988-B583-74001B20E5B8}" type="sibTrans" cxnId="{99ED4EB9-CDA0-4647-8531-82C5D2AA7C13}">
      <dgm:prSet/>
      <dgm:spPr/>
      <dgm:t>
        <a:bodyPr/>
        <a:lstStyle/>
        <a:p>
          <a:endParaRPr lang="en-US"/>
        </a:p>
      </dgm:t>
    </dgm:pt>
    <dgm:pt modelId="{64152AC6-F2FE-46E0-BEAD-E5D5E0D6BA13}">
      <dgm:prSet/>
      <dgm:spPr/>
      <dgm:t>
        <a:bodyPr/>
        <a:lstStyle/>
        <a:p>
          <a:pPr>
            <a:lnSpc>
              <a:spcPct val="114000"/>
            </a:lnSpc>
            <a:spcBef>
              <a:spcPts val="2400"/>
            </a:spcBef>
            <a:spcAft>
              <a:spcPts val="0"/>
            </a:spcAft>
          </a:pPr>
          <a:r>
            <a:rPr lang="ru-RU" dirty="0">
              <a:solidFill>
                <a:schemeClr val="tx2"/>
              </a:solidFill>
            </a:rPr>
            <a:t>председательствует на заседаниях ОС;</a:t>
          </a:r>
          <a:endParaRPr lang="en-US" dirty="0">
            <a:solidFill>
              <a:schemeClr val="tx2"/>
            </a:solidFill>
          </a:endParaRPr>
        </a:p>
      </dgm:t>
    </dgm:pt>
    <dgm:pt modelId="{AAD6163A-9C11-44B1-B0C5-90B234BE2DE0}" type="parTrans" cxnId="{E2244BA9-D428-4B30-84D2-311EF87CD064}">
      <dgm:prSet/>
      <dgm:spPr/>
      <dgm:t>
        <a:bodyPr/>
        <a:lstStyle/>
        <a:p>
          <a:endParaRPr lang="en-US"/>
        </a:p>
      </dgm:t>
    </dgm:pt>
    <dgm:pt modelId="{F207EA13-F211-4469-B417-53A89E3C1FC2}" type="sibTrans" cxnId="{E2244BA9-D428-4B30-84D2-311EF87CD064}">
      <dgm:prSet/>
      <dgm:spPr/>
      <dgm:t>
        <a:bodyPr/>
        <a:lstStyle/>
        <a:p>
          <a:endParaRPr lang="en-US"/>
        </a:p>
      </dgm:t>
    </dgm:pt>
    <dgm:pt modelId="{355D0914-2769-4BF3-A710-59FED43BA882}">
      <dgm:prSet/>
      <dgm:spPr/>
      <dgm:t>
        <a:bodyPr/>
        <a:lstStyle/>
        <a:p>
          <a:pPr>
            <a:lnSpc>
              <a:spcPct val="114000"/>
            </a:lnSpc>
            <a:spcBef>
              <a:spcPts val="2400"/>
            </a:spcBef>
            <a:spcAft>
              <a:spcPts val="0"/>
            </a:spcAft>
          </a:pPr>
          <a:r>
            <a:rPr lang="ru-RU" dirty="0">
              <a:solidFill>
                <a:schemeClr val="tx2"/>
              </a:solidFill>
            </a:rPr>
            <a:t>подписывает документы ОС;</a:t>
          </a:r>
          <a:endParaRPr lang="en-US" dirty="0">
            <a:solidFill>
              <a:schemeClr val="tx2"/>
            </a:solidFill>
          </a:endParaRPr>
        </a:p>
      </dgm:t>
    </dgm:pt>
    <dgm:pt modelId="{9BD98BA3-8CCD-4C18-8088-4A97268C99F6}" type="parTrans" cxnId="{2A940984-DAF0-4BD5-8A70-F853FB48E13F}">
      <dgm:prSet/>
      <dgm:spPr/>
      <dgm:t>
        <a:bodyPr/>
        <a:lstStyle/>
        <a:p>
          <a:endParaRPr lang="en-US"/>
        </a:p>
      </dgm:t>
    </dgm:pt>
    <dgm:pt modelId="{7743C31C-47ED-4010-B12A-0D0ED6695624}" type="sibTrans" cxnId="{2A940984-DAF0-4BD5-8A70-F853FB48E13F}">
      <dgm:prSet/>
      <dgm:spPr/>
      <dgm:t>
        <a:bodyPr/>
        <a:lstStyle/>
        <a:p>
          <a:endParaRPr lang="en-US"/>
        </a:p>
      </dgm:t>
    </dgm:pt>
    <dgm:pt modelId="{8CA234D2-7354-4094-92C1-A9D1036A32F0}">
      <dgm:prSet/>
      <dgm:spPr/>
      <dgm:t>
        <a:bodyPr/>
        <a:lstStyle/>
        <a:p>
          <a:pPr>
            <a:lnSpc>
              <a:spcPct val="114000"/>
            </a:lnSpc>
            <a:spcBef>
              <a:spcPts val="2400"/>
            </a:spcBef>
            <a:spcAft>
              <a:spcPts val="0"/>
            </a:spcAft>
          </a:pPr>
          <a:r>
            <a:rPr lang="ru-RU" dirty="0">
              <a:solidFill>
                <a:schemeClr val="tx2"/>
              </a:solidFill>
            </a:rPr>
            <a:t>осуществляет деятельность по реализации решений ОС;</a:t>
          </a:r>
          <a:endParaRPr lang="en-US" dirty="0">
            <a:solidFill>
              <a:schemeClr val="tx2"/>
            </a:solidFill>
          </a:endParaRPr>
        </a:p>
      </dgm:t>
    </dgm:pt>
    <dgm:pt modelId="{AC0133C2-B002-47A5-987A-F8BE734258B4}" type="parTrans" cxnId="{6D8D72EC-F3B2-45EF-A165-64AA38EED55D}">
      <dgm:prSet/>
      <dgm:spPr/>
      <dgm:t>
        <a:bodyPr/>
        <a:lstStyle/>
        <a:p>
          <a:endParaRPr lang="en-US"/>
        </a:p>
      </dgm:t>
    </dgm:pt>
    <dgm:pt modelId="{5EF151DE-5200-4085-8D35-95A1080C2E8E}" type="sibTrans" cxnId="{6D8D72EC-F3B2-45EF-A165-64AA38EED55D}">
      <dgm:prSet/>
      <dgm:spPr/>
      <dgm:t>
        <a:bodyPr/>
        <a:lstStyle/>
        <a:p>
          <a:endParaRPr lang="en-US"/>
        </a:p>
      </dgm:t>
    </dgm:pt>
    <dgm:pt modelId="{CCCE7E5D-2F65-4020-AF7A-70264389D92E}">
      <dgm:prSet/>
      <dgm:spPr/>
      <dgm:t>
        <a:bodyPr/>
        <a:lstStyle/>
        <a:p>
          <a:pPr>
            <a:lnSpc>
              <a:spcPct val="114000"/>
            </a:lnSpc>
            <a:spcBef>
              <a:spcPts val="2400"/>
            </a:spcBef>
            <a:spcAft>
              <a:spcPts val="0"/>
            </a:spcAft>
          </a:pPr>
          <a:r>
            <a:rPr lang="ru-RU" dirty="0">
              <a:solidFill>
                <a:schemeClr val="tx2"/>
              </a:solidFill>
            </a:rPr>
            <a:t>представляет ОС в государственных органах, общественных и иных организациях.</a:t>
          </a:r>
          <a:endParaRPr lang="en-US" dirty="0">
            <a:solidFill>
              <a:schemeClr val="tx2"/>
            </a:solidFill>
          </a:endParaRPr>
        </a:p>
      </dgm:t>
    </dgm:pt>
    <dgm:pt modelId="{085F3B4D-08CE-4DBF-B91B-85FC0240C2E7}" type="parTrans" cxnId="{B74AEA5F-D6A6-445C-9A38-877703B313A1}">
      <dgm:prSet/>
      <dgm:spPr/>
      <dgm:t>
        <a:bodyPr/>
        <a:lstStyle/>
        <a:p>
          <a:endParaRPr lang="en-US"/>
        </a:p>
      </dgm:t>
    </dgm:pt>
    <dgm:pt modelId="{56DFEA66-D04A-4B24-AC42-62DFE4F2FC9E}" type="sibTrans" cxnId="{B74AEA5F-D6A6-445C-9A38-877703B313A1}">
      <dgm:prSet/>
      <dgm:spPr/>
      <dgm:t>
        <a:bodyPr/>
        <a:lstStyle/>
        <a:p>
          <a:endParaRPr lang="en-US"/>
        </a:p>
      </dgm:t>
    </dgm:pt>
    <dgm:pt modelId="{74BE1DD8-C2F8-422C-8805-B738F6CD8E2C}">
      <dgm:prSet/>
      <dgm:spPr/>
      <dgm:t>
        <a:bodyPr/>
        <a:lstStyle/>
        <a:p>
          <a:pPr>
            <a:lnSpc>
              <a:spcPct val="114000"/>
            </a:lnSpc>
            <a:spcBef>
              <a:spcPts val="2400"/>
            </a:spcBef>
            <a:spcAft>
              <a:spcPts val="0"/>
            </a:spcAft>
          </a:pPr>
          <a:r>
            <a:rPr lang="ru-RU" dirty="0">
              <a:solidFill>
                <a:schemeClr val="tx2"/>
              </a:solidFill>
            </a:rPr>
            <a:t>курируют работу комиссий и/или рабочих групп ОС.</a:t>
          </a:r>
          <a:endParaRPr lang="en-US" dirty="0">
            <a:solidFill>
              <a:schemeClr val="tx2"/>
            </a:solidFill>
          </a:endParaRPr>
        </a:p>
      </dgm:t>
    </dgm:pt>
    <dgm:pt modelId="{B4B4A423-BA7B-44C9-9494-78808DE66B49}" type="parTrans" cxnId="{67A653C0-4003-4D82-BD6E-01B896E2B9E0}">
      <dgm:prSet/>
      <dgm:spPr/>
      <dgm:t>
        <a:bodyPr/>
        <a:lstStyle/>
        <a:p>
          <a:endParaRPr lang="en-US"/>
        </a:p>
      </dgm:t>
    </dgm:pt>
    <dgm:pt modelId="{8443F41A-33B8-4FA8-BA8F-AAC8BC22C9CE}" type="sibTrans" cxnId="{67A653C0-4003-4D82-BD6E-01B896E2B9E0}">
      <dgm:prSet/>
      <dgm:spPr/>
      <dgm:t>
        <a:bodyPr/>
        <a:lstStyle/>
        <a:p>
          <a:endParaRPr lang="en-US"/>
        </a:p>
      </dgm:t>
    </dgm:pt>
    <dgm:pt modelId="{246B6DC2-D263-4947-B7AF-02DA93F10F96}">
      <dgm:prSet/>
      <dgm:spPr/>
      <dgm:t>
        <a:bodyPr/>
        <a:lstStyle/>
        <a:p>
          <a:pPr>
            <a:lnSpc>
              <a:spcPct val="114000"/>
            </a:lnSpc>
            <a:spcBef>
              <a:spcPts val="2400"/>
            </a:spcBef>
            <a:spcAft>
              <a:spcPts val="0"/>
            </a:spcAft>
          </a:pPr>
          <a:r>
            <a:rPr lang="ru-RU" dirty="0">
              <a:solidFill>
                <a:schemeClr val="tx2"/>
              </a:solidFill>
            </a:rPr>
            <a:t>обеспечивает организационную и информационную поддержку деятельности ОС;</a:t>
          </a:r>
          <a:endParaRPr lang="en-US" dirty="0">
            <a:solidFill>
              <a:schemeClr val="tx2"/>
            </a:solidFill>
          </a:endParaRPr>
        </a:p>
      </dgm:t>
    </dgm:pt>
    <dgm:pt modelId="{55E29D4A-41DC-49E5-9731-3D435258569F}" type="parTrans" cxnId="{823A6026-1264-411B-A811-8C17578A8100}">
      <dgm:prSet/>
      <dgm:spPr/>
      <dgm:t>
        <a:bodyPr/>
        <a:lstStyle/>
        <a:p>
          <a:endParaRPr lang="en-US"/>
        </a:p>
      </dgm:t>
    </dgm:pt>
    <dgm:pt modelId="{3176641F-842B-4D63-A794-0CAB00ABFF5E}" type="sibTrans" cxnId="{823A6026-1264-411B-A811-8C17578A8100}">
      <dgm:prSet/>
      <dgm:spPr/>
      <dgm:t>
        <a:bodyPr/>
        <a:lstStyle/>
        <a:p>
          <a:endParaRPr lang="en-US"/>
        </a:p>
      </dgm:t>
    </dgm:pt>
    <dgm:pt modelId="{9A204175-0A96-4631-8398-758F5F46D28C}">
      <dgm:prSet/>
      <dgm:spPr/>
      <dgm:t>
        <a:bodyPr/>
        <a:lstStyle/>
        <a:p>
          <a:pPr>
            <a:lnSpc>
              <a:spcPct val="114000"/>
            </a:lnSpc>
            <a:spcBef>
              <a:spcPts val="2400"/>
            </a:spcBef>
            <a:spcAft>
              <a:spcPts val="0"/>
            </a:spcAft>
          </a:pPr>
          <a:r>
            <a:rPr lang="ru-RU" dirty="0">
              <a:solidFill>
                <a:schemeClr val="tx2"/>
              </a:solidFill>
            </a:rPr>
            <a:t>организует и ведет делопроизводство в ОС, а также контролирует сроки исполнения решений ОС.</a:t>
          </a:r>
          <a:endParaRPr lang="en-US" dirty="0">
            <a:solidFill>
              <a:schemeClr val="tx2"/>
            </a:solidFill>
          </a:endParaRPr>
        </a:p>
      </dgm:t>
    </dgm:pt>
    <dgm:pt modelId="{F8002964-4CC1-4872-9591-203BCB918544}" type="parTrans" cxnId="{0B15A74D-D6AF-4489-AFBC-FD9FBC2201CB}">
      <dgm:prSet/>
      <dgm:spPr/>
      <dgm:t>
        <a:bodyPr/>
        <a:lstStyle/>
        <a:p>
          <a:endParaRPr lang="en-US"/>
        </a:p>
      </dgm:t>
    </dgm:pt>
    <dgm:pt modelId="{AA98E725-F332-4369-B410-C3191EA0445C}" type="sibTrans" cxnId="{0B15A74D-D6AF-4489-AFBC-FD9FBC2201CB}">
      <dgm:prSet/>
      <dgm:spPr/>
      <dgm:t>
        <a:bodyPr/>
        <a:lstStyle/>
        <a:p>
          <a:endParaRPr lang="en-US"/>
        </a:p>
      </dgm:t>
    </dgm:pt>
    <dgm:pt modelId="{51BAA36B-CDAE-4E11-8A5E-F85E9E20928E}">
      <dgm:prSet phldrT="[Текст]" custT="1"/>
      <dgm:spPr/>
      <dgm:t>
        <a:bodyPr/>
        <a:lstStyle/>
        <a:p>
          <a:pPr algn="l"/>
          <a:r>
            <a:rPr lang="ru-RU" sz="1800" b="1" dirty="0">
              <a:solidFill>
                <a:schemeClr val="tx2"/>
              </a:solidFill>
            </a:rPr>
            <a:t>Заместители</a:t>
          </a:r>
          <a:r>
            <a:rPr lang="ru-RU" sz="1800" dirty="0">
              <a:solidFill>
                <a:schemeClr val="tx2"/>
              </a:solidFill>
            </a:rPr>
            <a:t> </a:t>
          </a:r>
          <a:r>
            <a:rPr lang="ru-RU" sz="1800" b="1" dirty="0">
              <a:solidFill>
                <a:schemeClr val="tx2"/>
              </a:solidFill>
            </a:rPr>
            <a:t>председателя</a:t>
          </a:r>
          <a:endParaRPr lang="en-US" sz="1800" b="1" dirty="0">
            <a:solidFill>
              <a:schemeClr val="tx2"/>
            </a:solidFill>
          </a:endParaRPr>
        </a:p>
      </dgm:t>
    </dgm:pt>
    <dgm:pt modelId="{0E9E35E8-CE3B-410C-8695-1E3953886F86}" type="sibTrans" cxnId="{EEAEE406-0392-4EB3-B09F-E6A6F0932529}">
      <dgm:prSet/>
      <dgm:spPr/>
      <dgm:t>
        <a:bodyPr/>
        <a:lstStyle/>
        <a:p>
          <a:endParaRPr lang="en-US"/>
        </a:p>
      </dgm:t>
    </dgm:pt>
    <dgm:pt modelId="{588A99B1-D21B-4629-ADDA-698B3FA1CA3D}" type="parTrans" cxnId="{EEAEE406-0392-4EB3-B09F-E6A6F0932529}">
      <dgm:prSet/>
      <dgm:spPr/>
      <dgm:t>
        <a:bodyPr/>
        <a:lstStyle/>
        <a:p>
          <a:endParaRPr lang="en-US"/>
        </a:p>
      </dgm:t>
    </dgm:pt>
    <dgm:pt modelId="{43437158-5164-4367-BC99-27A9A89FA210}">
      <dgm:prSet/>
      <dgm:spPr/>
      <dgm:t>
        <a:bodyPr/>
        <a:lstStyle/>
        <a:p>
          <a:pPr>
            <a:lnSpc>
              <a:spcPct val="114000"/>
            </a:lnSpc>
            <a:spcBef>
              <a:spcPts val="2400"/>
            </a:spcBef>
            <a:spcAft>
              <a:spcPts val="0"/>
            </a:spcAft>
          </a:pPr>
          <a:endParaRPr lang="en-US" dirty="0">
            <a:solidFill>
              <a:schemeClr val="tx2"/>
            </a:solidFill>
          </a:endParaRPr>
        </a:p>
      </dgm:t>
    </dgm:pt>
    <dgm:pt modelId="{145985F9-F500-46AA-8D9E-5E9D293F8F37}" type="parTrans" cxnId="{DE4767AA-14F3-4289-BD64-B4FC95DAF896}">
      <dgm:prSet/>
      <dgm:spPr/>
      <dgm:t>
        <a:bodyPr/>
        <a:lstStyle/>
        <a:p>
          <a:endParaRPr lang="en-US"/>
        </a:p>
      </dgm:t>
    </dgm:pt>
    <dgm:pt modelId="{AF24E40F-3CE8-4931-A846-A8CD66A9F9E2}" type="sibTrans" cxnId="{DE4767AA-14F3-4289-BD64-B4FC95DAF896}">
      <dgm:prSet/>
      <dgm:spPr/>
      <dgm:t>
        <a:bodyPr/>
        <a:lstStyle/>
        <a:p>
          <a:endParaRPr lang="en-US"/>
        </a:p>
      </dgm:t>
    </dgm:pt>
    <dgm:pt modelId="{FF78BC70-D402-42D4-BD44-07A5DC9A4BA9}">
      <dgm:prSet/>
      <dgm:spPr/>
      <dgm:t>
        <a:bodyPr/>
        <a:lstStyle/>
        <a:p>
          <a:pPr>
            <a:lnSpc>
              <a:spcPct val="114000"/>
            </a:lnSpc>
            <a:spcBef>
              <a:spcPts val="2400"/>
            </a:spcBef>
            <a:spcAft>
              <a:spcPts val="0"/>
            </a:spcAft>
          </a:pPr>
          <a:endParaRPr lang="en-US" dirty="0">
            <a:solidFill>
              <a:schemeClr val="tx2"/>
            </a:solidFill>
          </a:endParaRPr>
        </a:p>
      </dgm:t>
    </dgm:pt>
    <dgm:pt modelId="{E712CD0C-FC0F-4A7F-98BF-E48B26C25B05}" type="parTrans" cxnId="{2F31CD70-046D-47B3-938E-1BA3FCE39F61}">
      <dgm:prSet/>
      <dgm:spPr/>
      <dgm:t>
        <a:bodyPr/>
        <a:lstStyle/>
        <a:p>
          <a:endParaRPr lang="en-US"/>
        </a:p>
      </dgm:t>
    </dgm:pt>
    <dgm:pt modelId="{374CB70C-1EB9-49B8-9D20-392F42626235}" type="sibTrans" cxnId="{2F31CD70-046D-47B3-938E-1BA3FCE39F61}">
      <dgm:prSet/>
      <dgm:spPr/>
      <dgm:t>
        <a:bodyPr/>
        <a:lstStyle/>
        <a:p>
          <a:endParaRPr lang="en-US"/>
        </a:p>
      </dgm:t>
    </dgm:pt>
    <dgm:pt modelId="{6A20EDBF-DAE4-497C-813D-06A20436789F}">
      <dgm:prSet/>
      <dgm:spPr/>
      <dgm:t>
        <a:bodyPr/>
        <a:lstStyle/>
        <a:p>
          <a:pPr>
            <a:lnSpc>
              <a:spcPct val="114000"/>
            </a:lnSpc>
            <a:spcBef>
              <a:spcPts val="2400"/>
            </a:spcBef>
            <a:spcAft>
              <a:spcPts val="0"/>
            </a:spcAft>
          </a:pPr>
          <a:endParaRPr lang="en-US" dirty="0">
            <a:solidFill>
              <a:schemeClr val="tx2"/>
            </a:solidFill>
          </a:endParaRPr>
        </a:p>
      </dgm:t>
    </dgm:pt>
    <dgm:pt modelId="{DD8E927A-3156-4DAF-A0F8-072B29D46DE0}" type="parTrans" cxnId="{597990D5-81F7-4CA2-8D84-A65AA57056C1}">
      <dgm:prSet/>
      <dgm:spPr/>
      <dgm:t>
        <a:bodyPr/>
        <a:lstStyle/>
        <a:p>
          <a:endParaRPr lang="en-US"/>
        </a:p>
      </dgm:t>
    </dgm:pt>
    <dgm:pt modelId="{F41BD85F-49FC-48D5-A07A-46B2D43DDD5D}" type="sibTrans" cxnId="{597990D5-81F7-4CA2-8D84-A65AA57056C1}">
      <dgm:prSet/>
      <dgm:spPr/>
      <dgm:t>
        <a:bodyPr/>
        <a:lstStyle/>
        <a:p>
          <a:endParaRPr lang="en-US"/>
        </a:p>
      </dgm:t>
    </dgm:pt>
    <dgm:pt modelId="{84A91097-220B-40BA-A064-BDA7A8487A0D}">
      <dgm:prSet/>
      <dgm:spPr/>
      <dgm:t>
        <a:bodyPr/>
        <a:lstStyle/>
        <a:p>
          <a:pPr>
            <a:lnSpc>
              <a:spcPct val="114000"/>
            </a:lnSpc>
            <a:spcBef>
              <a:spcPts val="2400"/>
            </a:spcBef>
            <a:spcAft>
              <a:spcPts val="0"/>
            </a:spcAft>
          </a:pPr>
          <a:endParaRPr lang="en-US" dirty="0">
            <a:solidFill>
              <a:schemeClr val="tx2"/>
            </a:solidFill>
          </a:endParaRPr>
        </a:p>
      </dgm:t>
    </dgm:pt>
    <dgm:pt modelId="{34FAEBB2-3107-47C0-A41A-A9E499CC2E45}" type="parTrans" cxnId="{C2810340-029E-462C-A974-F1227521215B}">
      <dgm:prSet/>
      <dgm:spPr/>
      <dgm:t>
        <a:bodyPr/>
        <a:lstStyle/>
        <a:p>
          <a:endParaRPr lang="en-US"/>
        </a:p>
      </dgm:t>
    </dgm:pt>
    <dgm:pt modelId="{36543DF6-345F-4AA6-B227-6763EFEA6BAC}" type="sibTrans" cxnId="{C2810340-029E-462C-A974-F1227521215B}">
      <dgm:prSet/>
      <dgm:spPr/>
      <dgm:t>
        <a:bodyPr/>
        <a:lstStyle/>
        <a:p>
          <a:endParaRPr lang="en-US"/>
        </a:p>
      </dgm:t>
    </dgm:pt>
    <dgm:pt modelId="{46E5D176-EA4E-4C0D-A0AB-2EA791077EA6}">
      <dgm:prSet phldrT="[Текст]"/>
      <dgm:spPr/>
      <dgm:t>
        <a:bodyPr/>
        <a:lstStyle/>
        <a:p>
          <a:pPr>
            <a:lnSpc>
              <a:spcPct val="114000"/>
            </a:lnSpc>
            <a:spcBef>
              <a:spcPts val="2400"/>
            </a:spcBef>
            <a:spcAft>
              <a:spcPts val="0"/>
            </a:spcAft>
          </a:pPr>
          <a:endParaRPr lang="en-US" dirty="0">
            <a:solidFill>
              <a:schemeClr val="tx2"/>
            </a:solidFill>
          </a:endParaRPr>
        </a:p>
      </dgm:t>
    </dgm:pt>
    <dgm:pt modelId="{C7F77F51-AC37-459D-8D11-6C6B6922AE5A}" type="parTrans" cxnId="{0CD80C75-06BE-4621-A214-CAD40AEF2739}">
      <dgm:prSet/>
      <dgm:spPr/>
      <dgm:t>
        <a:bodyPr/>
        <a:lstStyle/>
        <a:p>
          <a:endParaRPr lang="en-US"/>
        </a:p>
      </dgm:t>
    </dgm:pt>
    <dgm:pt modelId="{F3291AFD-AA4F-49FC-A192-BE0DCEB080B0}" type="sibTrans" cxnId="{0CD80C75-06BE-4621-A214-CAD40AEF2739}">
      <dgm:prSet/>
      <dgm:spPr/>
      <dgm:t>
        <a:bodyPr/>
        <a:lstStyle/>
        <a:p>
          <a:endParaRPr lang="en-US"/>
        </a:p>
      </dgm:t>
    </dgm:pt>
    <dgm:pt modelId="{F2B53FF0-C62A-449F-AA59-1D2F6870E8D5}">
      <dgm:prSet phldrT="[Текст]"/>
      <dgm:spPr/>
      <dgm:t>
        <a:bodyPr/>
        <a:lstStyle/>
        <a:p>
          <a:pPr>
            <a:lnSpc>
              <a:spcPct val="114000"/>
            </a:lnSpc>
            <a:spcBef>
              <a:spcPts val="2400"/>
            </a:spcBef>
            <a:spcAft>
              <a:spcPts val="0"/>
            </a:spcAft>
          </a:pPr>
          <a:endParaRPr lang="en-US" dirty="0">
            <a:solidFill>
              <a:schemeClr val="tx2"/>
            </a:solidFill>
          </a:endParaRPr>
        </a:p>
      </dgm:t>
    </dgm:pt>
    <dgm:pt modelId="{63447B2A-C71B-4D7E-B289-F2C1240D5CB7}" type="parTrans" cxnId="{5B19C9CD-8AE3-4F0F-968F-4C8702DDB7E7}">
      <dgm:prSet/>
      <dgm:spPr/>
      <dgm:t>
        <a:bodyPr/>
        <a:lstStyle/>
        <a:p>
          <a:endParaRPr lang="en-US"/>
        </a:p>
      </dgm:t>
    </dgm:pt>
    <dgm:pt modelId="{78713EFD-1ABA-4635-83AE-99A5ED61AC6A}" type="sibTrans" cxnId="{5B19C9CD-8AE3-4F0F-968F-4C8702DDB7E7}">
      <dgm:prSet/>
      <dgm:spPr/>
      <dgm:t>
        <a:bodyPr/>
        <a:lstStyle/>
        <a:p>
          <a:endParaRPr lang="en-US"/>
        </a:p>
      </dgm:t>
    </dgm:pt>
    <dgm:pt modelId="{81962DFF-8E85-4752-8A88-0CB468833580}">
      <dgm:prSet/>
      <dgm:spPr/>
      <dgm:t>
        <a:bodyPr/>
        <a:lstStyle/>
        <a:p>
          <a:pPr>
            <a:lnSpc>
              <a:spcPct val="114000"/>
            </a:lnSpc>
            <a:spcBef>
              <a:spcPts val="2400"/>
            </a:spcBef>
            <a:spcAft>
              <a:spcPts val="0"/>
            </a:spcAft>
          </a:pPr>
          <a:endParaRPr lang="en-US" dirty="0">
            <a:solidFill>
              <a:schemeClr val="tx2"/>
            </a:solidFill>
          </a:endParaRPr>
        </a:p>
      </dgm:t>
    </dgm:pt>
    <dgm:pt modelId="{42B3443E-423D-4CD1-AE07-A40E4172B542}" type="parTrans" cxnId="{3906C406-543A-461F-A66A-4B77BC680CA3}">
      <dgm:prSet/>
      <dgm:spPr/>
      <dgm:t>
        <a:bodyPr/>
        <a:lstStyle/>
        <a:p>
          <a:endParaRPr lang="en-US"/>
        </a:p>
      </dgm:t>
    </dgm:pt>
    <dgm:pt modelId="{0113A0D4-876F-4410-9BDB-C7B5B64731C0}" type="sibTrans" cxnId="{3906C406-543A-461F-A66A-4B77BC680CA3}">
      <dgm:prSet/>
      <dgm:spPr/>
      <dgm:t>
        <a:bodyPr/>
        <a:lstStyle/>
        <a:p>
          <a:endParaRPr lang="en-US"/>
        </a:p>
      </dgm:t>
    </dgm:pt>
    <dgm:pt modelId="{34FA2147-521E-4D04-889A-C73EEC9B755F}" type="pres">
      <dgm:prSet presAssocID="{B5244B11-A690-4461-84D7-2D5FA4608745}" presName="Name0" presStyleCnt="0">
        <dgm:presLayoutVars>
          <dgm:dir/>
          <dgm:animLvl val="lvl"/>
          <dgm:resizeHandles val="exact"/>
        </dgm:presLayoutVars>
      </dgm:prSet>
      <dgm:spPr/>
    </dgm:pt>
    <dgm:pt modelId="{0B78293B-4F31-4D09-BBBA-6275651BA95C}" type="pres">
      <dgm:prSet presAssocID="{FEDD1A5B-2DE4-41C4-A679-DC169561762C}" presName="composite" presStyleCnt="0"/>
      <dgm:spPr/>
    </dgm:pt>
    <dgm:pt modelId="{7617F0B1-1AF4-4BC2-93DC-453CA51E5A92}" type="pres">
      <dgm:prSet presAssocID="{FEDD1A5B-2DE4-41C4-A679-DC169561762C}" presName="parTx" presStyleLbl="alignNode1" presStyleIdx="0" presStyleCnt="3" custLinFactNeighborX="-103" custLinFactNeighborY="2860">
        <dgm:presLayoutVars>
          <dgm:chMax val="0"/>
          <dgm:chPref val="0"/>
          <dgm:bulletEnabled val="1"/>
        </dgm:presLayoutVars>
      </dgm:prSet>
      <dgm:spPr/>
    </dgm:pt>
    <dgm:pt modelId="{DEAC30C2-0E8C-4B7F-A68F-F93624B7E7C5}" type="pres">
      <dgm:prSet presAssocID="{FEDD1A5B-2DE4-41C4-A679-DC169561762C}" presName="desTx" presStyleLbl="alignAccFollowNode1" presStyleIdx="0" presStyleCnt="3" custScaleY="97562" custLinFactNeighborX="-103" custLinFactNeighborY="4669">
        <dgm:presLayoutVars>
          <dgm:bulletEnabled val="1"/>
        </dgm:presLayoutVars>
      </dgm:prSet>
      <dgm:spPr/>
    </dgm:pt>
    <dgm:pt modelId="{87EBD559-B2EB-4A8F-B619-3DABDE37F5D8}" type="pres">
      <dgm:prSet presAssocID="{5D8DAC59-9AA7-484C-BD1B-BFA15326CA4B}" presName="space" presStyleCnt="0"/>
      <dgm:spPr/>
    </dgm:pt>
    <dgm:pt modelId="{85ACF408-D3A3-483E-BE49-1C7ECD6B7C45}" type="pres">
      <dgm:prSet presAssocID="{51BAA36B-CDAE-4E11-8A5E-F85E9E20928E}" presName="composite" presStyleCnt="0"/>
      <dgm:spPr/>
    </dgm:pt>
    <dgm:pt modelId="{13A5F7B3-BBBE-46CA-8D7A-56247BD635D6}" type="pres">
      <dgm:prSet presAssocID="{51BAA36B-CDAE-4E11-8A5E-F85E9E20928E}" presName="parTx" presStyleLbl="alignNode1" presStyleIdx="1" presStyleCnt="3" custLinFactNeighborX="-1754" custLinFactNeighborY="2860">
        <dgm:presLayoutVars>
          <dgm:chMax val="0"/>
          <dgm:chPref val="0"/>
          <dgm:bulletEnabled val="1"/>
        </dgm:presLayoutVars>
      </dgm:prSet>
      <dgm:spPr/>
    </dgm:pt>
    <dgm:pt modelId="{B98920BB-B14E-422B-9163-EAC5BE5D9060}" type="pres">
      <dgm:prSet presAssocID="{51BAA36B-CDAE-4E11-8A5E-F85E9E20928E}" presName="desTx" presStyleLbl="alignAccFollowNode1" presStyleIdx="1" presStyleCnt="3" custScaleY="97562" custLinFactNeighborX="-928" custLinFactNeighborY="4669">
        <dgm:presLayoutVars>
          <dgm:bulletEnabled val="1"/>
        </dgm:presLayoutVars>
      </dgm:prSet>
      <dgm:spPr/>
    </dgm:pt>
    <dgm:pt modelId="{66A8908E-8AF8-4AE8-A157-A410141BC927}" type="pres">
      <dgm:prSet presAssocID="{0E9E35E8-CE3B-410C-8695-1E3953886F86}" presName="space" presStyleCnt="0"/>
      <dgm:spPr/>
    </dgm:pt>
    <dgm:pt modelId="{D66BBF3E-C616-4F9A-992F-46DA0924DC73}" type="pres">
      <dgm:prSet presAssocID="{EEB16D0E-41EE-4381-8E54-A0A01DC79525}" presName="composite" presStyleCnt="0"/>
      <dgm:spPr/>
    </dgm:pt>
    <dgm:pt modelId="{58CA414E-773B-4619-A3E4-CA8AB167090A}" type="pres">
      <dgm:prSet presAssocID="{EEB16D0E-41EE-4381-8E54-A0A01DC79525}" presName="parTx" presStyleLbl="alignNode1" presStyleIdx="2" presStyleCnt="3" custLinFactNeighborX="-1754" custLinFactNeighborY="2860">
        <dgm:presLayoutVars>
          <dgm:chMax val="0"/>
          <dgm:chPref val="0"/>
          <dgm:bulletEnabled val="1"/>
        </dgm:presLayoutVars>
      </dgm:prSet>
      <dgm:spPr/>
    </dgm:pt>
    <dgm:pt modelId="{75C95479-2A7F-44B6-9255-E3737C96AC21}" type="pres">
      <dgm:prSet presAssocID="{EEB16D0E-41EE-4381-8E54-A0A01DC79525}" presName="desTx" presStyleLbl="alignAccFollowNode1" presStyleIdx="2" presStyleCnt="3" custScaleY="97562" custLinFactNeighborX="8776" custLinFactNeighborY="5287">
        <dgm:presLayoutVars>
          <dgm:bulletEnabled val="1"/>
        </dgm:presLayoutVars>
      </dgm:prSet>
      <dgm:spPr/>
    </dgm:pt>
  </dgm:ptLst>
  <dgm:cxnLst>
    <dgm:cxn modelId="{3906C406-543A-461F-A66A-4B77BC680CA3}" srcId="{EEB16D0E-41EE-4381-8E54-A0A01DC79525}" destId="{81962DFF-8E85-4752-8A88-0CB468833580}" srcOrd="3" destOrd="0" parTransId="{42B3443E-423D-4CD1-AE07-A40E4172B542}" sibTransId="{0113A0D4-876F-4410-9BDB-C7B5B64731C0}"/>
    <dgm:cxn modelId="{EEAEE406-0392-4EB3-B09F-E6A6F0932529}" srcId="{B5244B11-A690-4461-84D7-2D5FA4608745}" destId="{51BAA36B-CDAE-4E11-8A5E-F85E9E20928E}" srcOrd="1" destOrd="0" parTransId="{588A99B1-D21B-4629-ADDA-698B3FA1CA3D}" sibTransId="{0E9E35E8-CE3B-410C-8695-1E3953886F86}"/>
    <dgm:cxn modelId="{C460610B-0026-4A98-8F82-342F67ED80CF}" type="presOf" srcId="{355D0914-2769-4BF3-A710-59FED43BA882}" destId="{DEAC30C2-0E8C-4B7F-A68F-F93624B7E7C5}" srcOrd="0" destOrd="4" presId="urn:microsoft.com/office/officeart/2005/8/layout/hList1"/>
    <dgm:cxn modelId="{426B061C-667A-4F24-A652-EF3CA24943B3}" type="presOf" srcId="{FEDD1A5B-2DE4-41C4-A679-DC169561762C}" destId="{7617F0B1-1AF4-4BC2-93DC-453CA51E5A92}" srcOrd="0" destOrd="0" presId="urn:microsoft.com/office/officeart/2005/8/layout/hList1"/>
    <dgm:cxn modelId="{823A6026-1264-411B-A811-8C17578A8100}" srcId="{EEB16D0E-41EE-4381-8E54-A0A01DC79525}" destId="{246B6DC2-D263-4947-B7AF-02DA93F10F96}" srcOrd="2" destOrd="0" parTransId="{55E29D4A-41DC-49E5-9731-3D435258569F}" sibTransId="{3176641F-842B-4D63-A794-0CAB00ABFF5E}"/>
    <dgm:cxn modelId="{C2810340-029E-462C-A974-F1227521215B}" srcId="{FEDD1A5B-2DE4-41C4-A679-DC169561762C}" destId="{84A91097-220B-40BA-A064-BDA7A8487A0D}" srcOrd="7" destOrd="0" parTransId="{34FAEBB2-3107-47C0-A41A-A9E499CC2E45}" sibTransId="{36543DF6-345F-4AA6-B227-6763EFEA6BAC}"/>
    <dgm:cxn modelId="{3F06A04A-BDCE-41F5-AD9E-EE2CB0011E5A}" type="presOf" srcId="{F2B53FF0-C62A-449F-AA59-1D2F6870E8D5}" destId="{75C95479-2A7F-44B6-9255-E3737C96AC21}" srcOrd="0" destOrd="1" presId="urn:microsoft.com/office/officeart/2005/8/layout/hList1"/>
    <dgm:cxn modelId="{DA17AB4B-45D3-4C82-8357-8C3BAA6A5C33}" type="presOf" srcId="{CCCE7E5D-2F65-4020-AF7A-70264389D92E}" destId="{DEAC30C2-0E8C-4B7F-A68F-F93624B7E7C5}" srcOrd="0" destOrd="8" presId="urn:microsoft.com/office/officeart/2005/8/layout/hList1"/>
    <dgm:cxn modelId="{799B9A4D-2C73-41AB-B362-C7871D1A43C9}" type="presOf" srcId="{8CA234D2-7354-4094-92C1-A9D1036A32F0}" destId="{DEAC30C2-0E8C-4B7F-A68F-F93624B7E7C5}" srcOrd="0" destOrd="6" presId="urn:microsoft.com/office/officeart/2005/8/layout/hList1"/>
    <dgm:cxn modelId="{0B15A74D-D6AF-4489-AFBC-FD9FBC2201CB}" srcId="{EEB16D0E-41EE-4381-8E54-A0A01DC79525}" destId="{9A204175-0A96-4631-8398-758F5F46D28C}" srcOrd="4" destOrd="0" parTransId="{F8002964-4CC1-4872-9591-203BCB918544}" sibTransId="{AA98E725-F332-4369-B410-C3191EA0445C}"/>
    <dgm:cxn modelId="{55B4524E-2A12-4BE9-B165-C1A994D24887}" type="presOf" srcId="{B5244B11-A690-4461-84D7-2D5FA4608745}" destId="{34FA2147-521E-4D04-889A-C73EEC9B755F}" srcOrd="0" destOrd="0" presId="urn:microsoft.com/office/officeart/2005/8/layout/hList1"/>
    <dgm:cxn modelId="{7999AB4F-C509-42F9-BBE9-59E6181E4C4D}" type="presOf" srcId="{51BAA36B-CDAE-4E11-8A5E-F85E9E20928E}" destId="{13A5F7B3-BBBE-46CA-8D7A-56247BD635D6}" srcOrd="0" destOrd="0" presId="urn:microsoft.com/office/officeart/2005/8/layout/hList1"/>
    <dgm:cxn modelId="{8C1E6456-2D6B-4EAF-9010-812FA50703B7}" srcId="{EEB16D0E-41EE-4381-8E54-A0A01DC79525}" destId="{6221E0C2-5F15-476F-8F9C-7015A06020EB}" srcOrd="0" destOrd="0" parTransId="{EAFDBB81-B7F2-408B-A8B0-729635E0170F}" sibTransId="{ADA26E1F-BAC9-45AC-B845-9D7152715AA8}"/>
    <dgm:cxn modelId="{E2AC5B5B-BE50-4262-9617-51B5ACA7D069}" type="presOf" srcId="{64152AC6-F2FE-46E0-BEAD-E5D5E0D6BA13}" destId="{DEAC30C2-0E8C-4B7F-A68F-F93624B7E7C5}" srcOrd="0" destOrd="2" presId="urn:microsoft.com/office/officeart/2005/8/layout/hList1"/>
    <dgm:cxn modelId="{BFD64B5C-B5AF-4F39-843B-244AB52B6A3A}" type="presOf" srcId="{9A204175-0A96-4631-8398-758F5F46D28C}" destId="{75C95479-2A7F-44B6-9255-E3737C96AC21}" srcOrd="0" destOrd="4" presId="urn:microsoft.com/office/officeart/2005/8/layout/hList1"/>
    <dgm:cxn modelId="{B74AEA5F-D6A6-445C-9A38-877703B313A1}" srcId="{FEDD1A5B-2DE4-41C4-A679-DC169561762C}" destId="{CCCE7E5D-2F65-4020-AF7A-70264389D92E}" srcOrd="8" destOrd="0" parTransId="{085F3B4D-08CE-4DBF-B91B-85FC0240C2E7}" sibTransId="{56DFEA66-D04A-4B24-AC42-62DFE4F2FC9E}"/>
    <dgm:cxn modelId="{B12E7261-06C4-4AA6-B8E6-B2BB00E3555A}" type="presOf" srcId="{43437158-5164-4367-BC99-27A9A89FA210}" destId="{DEAC30C2-0E8C-4B7F-A68F-F93624B7E7C5}" srcOrd="0" destOrd="1" presId="urn:microsoft.com/office/officeart/2005/8/layout/hList1"/>
    <dgm:cxn modelId="{C25FAF61-7712-47C8-883C-F2BAEA6ABAF4}" type="presOf" srcId="{FF78BC70-D402-42D4-BD44-07A5DC9A4BA9}" destId="{DEAC30C2-0E8C-4B7F-A68F-F93624B7E7C5}" srcOrd="0" destOrd="3" presId="urn:microsoft.com/office/officeart/2005/8/layout/hList1"/>
    <dgm:cxn modelId="{FEBC156D-ABCA-41ED-B954-F0277C2FF06F}" srcId="{B5244B11-A690-4461-84D7-2D5FA4608745}" destId="{EEB16D0E-41EE-4381-8E54-A0A01DC79525}" srcOrd="2" destOrd="0" parTransId="{93942B19-63F5-4776-8FAD-C6A9008E65AD}" sibTransId="{C302E460-C75B-4483-9F96-ED4BDAA06D46}"/>
    <dgm:cxn modelId="{2F31CD70-046D-47B3-938E-1BA3FCE39F61}" srcId="{FEDD1A5B-2DE4-41C4-A679-DC169561762C}" destId="{FF78BC70-D402-42D4-BD44-07A5DC9A4BA9}" srcOrd="3" destOrd="0" parTransId="{E712CD0C-FC0F-4A7F-98BF-E48B26C25B05}" sibTransId="{374CB70C-1EB9-49B8-9D20-392F42626235}"/>
    <dgm:cxn modelId="{D9B88174-0741-497F-9663-BA4CAD42588F}" type="presOf" srcId="{246B6DC2-D263-4947-B7AF-02DA93F10F96}" destId="{75C95479-2A7F-44B6-9255-E3737C96AC21}" srcOrd="0" destOrd="2" presId="urn:microsoft.com/office/officeart/2005/8/layout/hList1"/>
    <dgm:cxn modelId="{0CD80C75-06BE-4621-A214-CAD40AEF2739}" srcId="{51BAA36B-CDAE-4E11-8A5E-F85E9E20928E}" destId="{46E5D176-EA4E-4C0D-A0AB-2EA791077EA6}" srcOrd="1" destOrd="0" parTransId="{C7F77F51-AC37-459D-8D11-6C6B6922AE5A}" sibTransId="{F3291AFD-AA4F-49FC-A192-BE0DCEB080B0}"/>
    <dgm:cxn modelId="{A9BAE075-2604-45AA-A989-D5A41F03BE03}" srcId="{B5244B11-A690-4461-84D7-2D5FA4608745}" destId="{FEDD1A5B-2DE4-41C4-A679-DC169561762C}" srcOrd="0" destOrd="0" parTransId="{AD33E039-95AC-4771-9EC4-CACA891715BB}" sibTransId="{5D8DAC59-9AA7-484C-BD1B-BFA15326CA4B}"/>
    <dgm:cxn modelId="{B6A57278-BCAB-4A78-9FEF-A8B8B6415FFF}" type="presOf" srcId="{CA21E065-47D2-4744-A19D-B4405DFF4F91}" destId="{B98920BB-B14E-422B-9163-EAC5BE5D9060}" srcOrd="0" destOrd="0" presId="urn:microsoft.com/office/officeart/2005/8/layout/hList1"/>
    <dgm:cxn modelId="{2A940984-DAF0-4BD5-8A70-F853FB48E13F}" srcId="{FEDD1A5B-2DE4-41C4-A679-DC169561762C}" destId="{355D0914-2769-4BF3-A710-59FED43BA882}" srcOrd="4" destOrd="0" parTransId="{9BD98BA3-8CCD-4C18-8088-4A97268C99F6}" sibTransId="{7743C31C-47ED-4010-B12A-0D0ED6695624}"/>
    <dgm:cxn modelId="{CFDC2386-9F83-4D0F-A985-A3653B65A2E6}" type="presOf" srcId="{7DC65058-970E-4361-8DF4-0E96C9F06645}" destId="{DEAC30C2-0E8C-4B7F-A68F-F93624B7E7C5}" srcOrd="0" destOrd="0" presId="urn:microsoft.com/office/officeart/2005/8/layout/hList1"/>
    <dgm:cxn modelId="{DDEDE99A-75EC-4D67-9296-A0A771756336}" srcId="{51BAA36B-CDAE-4E11-8A5E-F85E9E20928E}" destId="{CA21E065-47D2-4744-A19D-B4405DFF4F91}" srcOrd="0" destOrd="0" parTransId="{D9A925B5-4C83-41EB-B47B-C02D5AC94762}" sibTransId="{6C77772B-CC53-4753-9370-6C176297DD43}"/>
    <dgm:cxn modelId="{B15A33A3-D9EA-46D7-AE91-24D76FDD3FFF}" type="presOf" srcId="{81962DFF-8E85-4752-8A88-0CB468833580}" destId="{75C95479-2A7F-44B6-9255-E3737C96AC21}" srcOrd="0" destOrd="3" presId="urn:microsoft.com/office/officeart/2005/8/layout/hList1"/>
    <dgm:cxn modelId="{78290CA4-B33F-4FA5-A7ED-8C5E1DEEF034}" type="presOf" srcId="{74BE1DD8-C2F8-422C-8805-B738F6CD8E2C}" destId="{B98920BB-B14E-422B-9163-EAC5BE5D9060}" srcOrd="0" destOrd="2" presId="urn:microsoft.com/office/officeart/2005/8/layout/hList1"/>
    <dgm:cxn modelId="{E2244BA9-D428-4B30-84D2-311EF87CD064}" srcId="{FEDD1A5B-2DE4-41C4-A679-DC169561762C}" destId="{64152AC6-F2FE-46E0-BEAD-E5D5E0D6BA13}" srcOrd="2" destOrd="0" parTransId="{AAD6163A-9C11-44B1-B0C5-90B234BE2DE0}" sibTransId="{F207EA13-F211-4469-B417-53A89E3C1FC2}"/>
    <dgm:cxn modelId="{DE4767AA-14F3-4289-BD64-B4FC95DAF896}" srcId="{FEDD1A5B-2DE4-41C4-A679-DC169561762C}" destId="{43437158-5164-4367-BC99-27A9A89FA210}" srcOrd="1" destOrd="0" parTransId="{145985F9-F500-46AA-8D9E-5E9D293F8F37}" sibTransId="{AF24E40F-3CE8-4931-A846-A8CD66A9F9E2}"/>
    <dgm:cxn modelId="{99ED4EB9-CDA0-4647-8531-82C5D2AA7C13}" srcId="{FEDD1A5B-2DE4-41C4-A679-DC169561762C}" destId="{7DC65058-970E-4361-8DF4-0E96C9F06645}" srcOrd="0" destOrd="0" parTransId="{C8842C39-2C72-4F93-BDDE-CBDA31E9FD07}" sibTransId="{EAEBEA21-1102-4988-B583-74001B20E5B8}"/>
    <dgm:cxn modelId="{67A653C0-4003-4D82-BD6E-01B896E2B9E0}" srcId="{51BAA36B-CDAE-4E11-8A5E-F85E9E20928E}" destId="{74BE1DD8-C2F8-422C-8805-B738F6CD8E2C}" srcOrd="2" destOrd="0" parTransId="{B4B4A423-BA7B-44C9-9494-78808DE66B49}" sibTransId="{8443F41A-33B8-4FA8-BA8F-AAC8BC22C9CE}"/>
    <dgm:cxn modelId="{60B40FC7-0BBE-4FA4-8DB8-5C715438A539}" type="presOf" srcId="{6A20EDBF-DAE4-497C-813D-06A20436789F}" destId="{DEAC30C2-0E8C-4B7F-A68F-F93624B7E7C5}" srcOrd="0" destOrd="5" presId="urn:microsoft.com/office/officeart/2005/8/layout/hList1"/>
    <dgm:cxn modelId="{DA81FBC7-7C4E-4D4F-987A-10BE6D9D45A1}" type="presOf" srcId="{6221E0C2-5F15-476F-8F9C-7015A06020EB}" destId="{75C95479-2A7F-44B6-9255-E3737C96AC21}" srcOrd="0" destOrd="0" presId="urn:microsoft.com/office/officeart/2005/8/layout/hList1"/>
    <dgm:cxn modelId="{5B19C9CD-8AE3-4F0F-968F-4C8702DDB7E7}" srcId="{EEB16D0E-41EE-4381-8E54-A0A01DC79525}" destId="{F2B53FF0-C62A-449F-AA59-1D2F6870E8D5}" srcOrd="1" destOrd="0" parTransId="{63447B2A-C71B-4D7E-B289-F2C1240D5CB7}" sibTransId="{78713EFD-1ABA-4635-83AE-99A5ED61AC6A}"/>
    <dgm:cxn modelId="{597990D5-81F7-4CA2-8D84-A65AA57056C1}" srcId="{FEDD1A5B-2DE4-41C4-A679-DC169561762C}" destId="{6A20EDBF-DAE4-497C-813D-06A20436789F}" srcOrd="5" destOrd="0" parTransId="{DD8E927A-3156-4DAF-A0F8-072B29D46DE0}" sibTransId="{F41BD85F-49FC-48D5-A07A-46B2D43DDD5D}"/>
    <dgm:cxn modelId="{A0AC50D8-858E-4176-B69C-E75EE74475E8}" type="presOf" srcId="{84A91097-220B-40BA-A064-BDA7A8487A0D}" destId="{DEAC30C2-0E8C-4B7F-A68F-F93624B7E7C5}" srcOrd="0" destOrd="7" presId="urn:microsoft.com/office/officeart/2005/8/layout/hList1"/>
    <dgm:cxn modelId="{6D8D72EC-F3B2-45EF-A165-64AA38EED55D}" srcId="{FEDD1A5B-2DE4-41C4-A679-DC169561762C}" destId="{8CA234D2-7354-4094-92C1-A9D1036A32F0}" srcOrd="6" destOrd="0" parTransId="{AC0133C2-B002-47A5-987A-F8BE734258B4}" sibTransId="{5EF151DE-5200-4085-8D35-95A1080C2E8E}"/>
    <dgm:cxn modelId="{6C2DAFEC-E1CD-4BD2-B8FB-F3984F553667}" type="presOf" srcId="{EEB16D0E-41EE-4381-8E54-A0A01DC79525}" destId="{58CA414E-773B-4619-A3E4-CA8AB167090A}" srcOrd="0" destOrd="0" presId="urn:microsoft.com/office/officeart/2005/8/layout/hList1"/>
    <dgm:cxn modelId="{6199BBF5-E76A-48A2-8180-F0EB437B5068}" type="presOf" srcId="{46E5D176-EA4E-4C0D-A0AB-2EA791077EA6}" destId="{B98920BB-B14E-422B-9163-EAC5BE5D9060}" srcOrd="0" destOrd="1" presId="urn:microsoft.com/office/officeart/2005/8/layout/hList1"/>
    <dgm:cxn modelId="{A2CE5A54-C535-4FD5-AF12-EF29830E09B5}" type="presParOf" srcId="{34FA2147-521E-4D04-889A-C73EEC9B755F}" destId="{0B78293B-4F31-4D09-BBBA-6275651BA95C}" srcOrd="0" destOrd="0" presId="urn:microsoft.com/office/officeart/2005/8/layout/hList1"/>
    <dgm:cxn modelId="{EA8DB84B-433D-407D-8C73-999604F8E031}" type="presParOf" srcId="{0B78293B-4F31-4D09-BBBA-6275651BA95C}" destId="{7617F0B1-1AF4-4BC2-93DC-453CA51E5A92}" srcOrd="0" destOrd="0" presId="urn:microsoft.com/office/officeart/2005/8/layout/hList1"/>
    <dgm:cxn modelId="{0C91B96F-CF3B-41E6-9783-69305BC26CB1}" type="presParOf" srcId="{0B78293B-4F31-4D09-BBBA-6275651BA95C}" destId="{DEAC30C2-0E8C-4B7F-A68F-F93624B7E7C5}" srcOrd="1" destOrd="0" presId="urn:microsoft.com/office/officeart/2005/8/layout/hList1"/>
    <dgm:cxn modelId="{CB3A4089-DBF1-4A98-BF74-4BE98D0674E1}" type="presParOf" srcId="{34FA2147-521E-4D04-889A-C73EEC9B755F}" destId="{87EBD559-B2EB-4A8F-B619-3DABDE37F5D8}" srcOrd="1" destOrd="0" presId="urn:microsoft.com/office/officeart/2005/8/layout/hList1"/>
    <dgm:cxn modelId="{B6D24B9A-AC3C-4782-BA1C-F9D5C1B2320C}" type="presParOf" srcId="{34FA2147-521E-4D04-889A-C73EEC9B755F}" destId="{85ACF408-D3A3-483E-BE49-1C7ECD6B7C45}" srcOrd="2" destOrd="0" presId="urn:microsoft.com/office/officeart/2005/8/layout/hList1"/>
    <dgm:cxn modelId="{D837B26C-AC59-401F-98FB-53A01174F1A6}" type="presParOf" srcId="{85ACF408-D3A3-483E-BE49-1C7ECD6B7C45}" destId="{13A5F7B3-BBBE-46CA-8D7A-56247BD635D6}" srcOrd="0" destOrd="0" presId="urn:microsoft.com/office/officeart/2005/8/layout/hList1"/>
    <dgm:cxn modelId="{80346076-D265-4A58-B024-70C67ACE182C}" type="presParOf" srcId="{85ACF408-D3A3-483E-BE49-1C7ECD6B7C45}" destId="{B98920BB-B14E-422B-9163-EAC5BE5D9060}" srcOrd="1" destOrd="0" presId="urn:microsoft.com/office/officeart/2005/8/layout/hList1"/>
    <dgm:cxn modelId="{B95E601B-3D69-4647-B6CC-CFAEA97BAE7E}" type="presParOf" srcId="{34FA2147-521E-4D04-889A-C73EEC9B755F}" destId="{66A8908E-8AF8-4AE8-A157-A410141BC927}" srcOrd="3" destOrd="0" presId="urn:microsoft.com/office/officeart/2005/8/layout/hList1"/>
    <dgm:cxn modelId="{59D4BA10-8560-420F-8EDE-87726679685B}" type="presParOf" srcId="{34FA2147-521E-4D04-889A-C73EEC9B755F}" destId="{D66BBF3E-C616-4F9A-992F-46DA0924DC73}" srcOrd="4" destOrd="0" presId="urn:microsoft.com/office/officeart/2005/8/layout/hList1"/>
    <dgm:cxn modelId="{68AFB95B-B490-41B9-BC65-CB2602335B7B}" type="presParOf" srcId="{D66BBF3E-C616-4F9A-992F-46DA0924DC73}" destId="{58CA414E-773B-4619-A3E4-CA8AB167090A}" srcOrd="0" destOrd="0" presId="urn:microsoft.com/office/officeart/2005/8/layout/hList1"/>
    <dgm:cxn modelId="{E8ACE8AC-3F44-4405-8ED8-AD6261663264}" type="presParOf" srcId="{D66BBF3E-C616-4F9A-992F-46DA0924DC73}" destId="{75C95479-2A7F-44B6-9255-E3737C96AC2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32AEADF-DC6C-448A-9130-08989C96C360}" type="doc">
      <dgm:prSet loTypeId="urn:microsoft.com/office/officeart/2005/8/layout/hierarchy3" loCatId="relationship" qsTypeId="urn:microsoft.com/office/officeart/2005/8/quickstyle/simple2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69674DD3-5B0C-4675-91FA-3F4AF9BD88E9}">
      <dgm:prSet phldrT="[Текст]" custT="1"/>
      <dgm:spPr/>
      <dgm:t>
        <a:bodyPr/>
        <a:lstStyle/>
        <a:p>
          <a:r>
            <a:rPr lang="ru-RU" sz="3200" b="1" dirty="0"/>
            <a:t>На первом заседании</a:t>
          </a:r>
          <a:endParaRPr lang="en-US" sz="3200" b="1" dirty="0"/>
        </a:p>
      </dgm:t>
    </dgm:pt>
    <dgm:pt modelId="{2ABEF164-30DB-44BB-B851-61309C200374}" type="parTrans" cxnId="{29C3D7AE-BDF4-4440-B63F-066924F3176D}">
      <dgm:prSet/>
      <dgm:spPr/>
      <dgm:t>
        <a:bodyPr/>
        <a:lstStyle/>
        <a:p>
          <a:endParaRPr lang="en-US"/>
        </a:p>
      </dgm:t>
    </dgm:pt>
    <dgm:pt modelId="{CE6E2E80-DAD0-4A3C-8C52-2A477F4A1792}" type="sibTrans" cxnId="{29C3D7AE-BDF4-4440-B63F-066924F3176D}">
      <dgm:prSet/>
      <dgm:spPr/>
      <dgm:t>
        <a:bodyPr/>
        <a:lstStyle/>
        <a:p>
          <a:endParaRPr lang="en-US"/>
        </a:p>
      </dgm:t>
    </dgm:pt>
    <dgm:pt modelId="{C3C5A73D-CB00-4389-9DDC-78B8BEF38690}">
      <dgm:prSet custT="1"/>
      <dgm:spPr/>
      <dgm:t>
        <a:bodyPr/>
        <a:lstStyle/>
        <a:p>
          <a:r>
            <a:rPr lang="ru-RU" sz="3200" b="1" dirty="0">
              <a:solidFill>
                <a:schemeClr val="tx2"/>
              </a:solidFill>
            </a:rPr>
            <a:t>В любое время</a:t>
          </a:r>
          <a:endParaRPr lang="en-US" sz="3200" b="1" dirty="0">
            <a:solidFill>
              <a:schemeClr val="tx2"/>
            </a:solidFill>
          </a:endParaRPr>
        </a:p>
      </dgm:t>
    </dgm:pt>
    <dgm:pt modelId="{6B1E7C87-3AD4-443D-B820-42826021F283}" type="parTrans" cxnId="{7F1C8D71-FEB0-4ADA-B3AF-B564DF571734}">
      <dgm:prSet/>
      <dgm:spPr/>
      <dgm:t>
        <a:bodyPr/>
        <a:lstStyle/>
        <a:p>
          <a:endParaRPr lang="en-US"/>
        </a:p>
      </dgm:t>
    </dgm:pt>
    <dgm:pt modelId="{DFC22DD9-0D37-4AFE-AFED-1FB114903DDF}" type="sibTrans" cxnId="{7F1C8D71-FEB0-4ADA-B3AF-B564DF571734}">
      <dgm:prSet/>
      <dgm:spPr/>
      <dgm:t>
        <a:bodyPr/>
        <a:lstStyle/>
        <a:p>
          <a:endParaRPr lang="en-US"/>
        </a:p>
      </dgm:t>
    </dgm:pt>
    <dgm:pt modelId="{D6A3AB61-41D9-455A-B5F3-3674CF7883B6}">
      <dgm:prSet phldrT="[Текст]" custT="1"/>
      <dgm:spPr/>
      <dgm:t>
        <a:bodyPr/>
        <a:lstStyle/>
        <a:p>
          <a:r>
            <a:rPr lang="ru-RU" sz="2400">
              <a:solidFill>
                <a:schemeClr val="tx2"/>
              </a:solidFill>
            </a:rPr>
            <a:t>открытым </a:t>
          </a:r>
          <a:r>
            <a:rPr lang="ru-RU" sz="2400" dirty="0">
              <a:solidFill>
                <a:schemeClr val="tx2"/>
              </a:solidFill>
            </a:rPr>
            <a:t>голосованием</a:t>
          </a:r>
          <a:endParaRPr lang="en-US" sz="2400" dirty="0">
            <a:solidFill>
              <a:schemeClr val="tx2"/>
            </a:solidFill>
          </a:endParaRPr>
        </a:p>
      </dgm:t>
    </dgm:pt>
    <dgm:pt modelId="{F0978E24-4CE0-4077-84C3-67ED33045A63}" type="parTrans" cxnId="{309B0902-5702-4FE7-81FE-A8F046E4D6A6}">
      <dgm:prSet/>
      <dgm:spPr/>
      <dgm:t>
        <a:bodyPr/>
        <a:lstStyle/>
        <a:p>
          <a:endParaRPr lang="en-US"/>
        </a:p>
      </dgm:t>
    </dgm:pt>
    <dgm:pt modelId="{2DCDF79A-2AE2-49D8-A80D-7E7134D023D7}" type="sibTrans" cxnId="{309B0902-5702-4FE7-81FE-A8F046E4D6A6}">
      <dgm:prSet/>
      <dgm:spPr/>
      <dgm:t>
        <a:bodyPr/>
        <a:lstStyle/>
        <a:p>
          <a:endParaRPr lang="en-US"/>
        </a:p>
      </dgm:t>
    </dgm:pt>
    <dgm:pt modelId="{8E839938-D16D-4DA5-94B5-159B45A4878E}">
      <dgm:prSet custT="1"/>
      <dgm:spPr/>
      <dgm:t>
        <a:bodyPr/>
        <a:lstStyle/>
        <a:p>
          <a:r>
            <a:rPr lang="ru-RU" sz="2400" dirty="0">
              <a:solidFill>
                <a:schemeClr val="tx2"/>
              </a:solidFill>
            </a:rPr>
            <a:t>открытым либо закрытым голосованием</a:t>
          </a:r>
          <a:endParaRPr lang="en-US" sz="2400" dirty="0">
            <a:solidFill>
              <a:schemeClr val="tx2"/>
            </a:solidFill>
          </a:endParaRPr>
        </a:p>
      </dgm:t>
    </dgm:pt>
    <dgm:pt modelId="{4A0A9894-5058-4D7E-9804-2ED66F9C5CDE}" type="parTrans" cxnId="{A2CDCE8E-687F-4CEF-A179-F084153BA139}">
      <dgm:prSet/>
      <dgm:spPr/>
      <dgm:t>
        <a:bodyPr/>
        <a:lstStyle/>
        <a:p>
          <a:endParaRPr lang="en-US"/>
        </a:p>
      </dgm:t>
    </dgm:pt>
    <dgm:pt modelId="{B0295104-FB3D-493D-A531-8D6CE590689F}" type="sibTrans" cxnId="{A2CDCE8E-687F-4CEF-A179-F084153BA139}">
      <dgm:prSet/>
      <dgm:spPr/>
      <dgm:t>
        <a:bodyPr/>
        <a:lstStyle/>
        <a:p>
          <a:endParaRPr lang="en-US"/>
        </a:p>
      </dgm:t>
    </dgm:pt>
    <dgm:pt modelId="{DD22E054-8520-4E80-9476-4C76C017C61F}" type="pres">
      <dgm:prSet presAssocID="{B32AEADF-DC6C-448A-9130-08989C96C36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3C3FB38-BCA5-4B46-8AE5-82E87FB957FB}" type="pres">
      <dgm:prSet presAssocID="{69674DD3-5B0C-4675-91FA-3F4AF9BD88E9}" presName="root" presStyleCnt="0"/>
      <dgm:spPr/>
    </dgm:pt>
    <dgm:pt modelId="{55596E89-CD39-4927-98E7-83FCDE7CE68B}" type="pres">
      <dgm:prSet presAssocID="{69674DD3-5B0C-4675-91FA-3F4AF9BD88E9}" presName="rootComposite" presStyleCnt="0"/>
      <dgm:spPr/>
    </dgm:pt>
    <dgm:pt modelId="{3F87D1CF-B2F3-4BBD-B4D5-1D637464CF29}" type="pres">
      <dgm:prSet presAssocID="{69674DD3-5B0C-4675-91FA-3F4AF9BD88E9}" presName="rootText" presStyleLbl="node1" presStyleIdx="0" presStyleCnt="2"/>
      <dgm:spPr/>
    </dgm:pt>
    <dgm:pt modelId="{A58270FB-3D44-48FC-901F-070498E8315E}" type="pres">
      <dgm:prSet presAssocID="{69674DD3-5B0C-4675-91FA-3F4AF9BD88E9}" presName="rootConnector" presStyleLbl="node1" presStyleIdx="0" presStyleCnt="2"/>
      <dgm:spPr/>
    </dgm:pt>
    <dgm:pt modelId="{585EA13D-870B-438D-BE7D-B5685F59E146}" type="pres">
      <dgm:prSet presAssocID="{69674DD3-5B0C-4675-91FA-3F4AF9BD88E9}" presName="childShape" presStyleCnt="0"/>
      <dgm:spPr/>
    </dgm:pt>
    <dgm:pt modelId="{66251926-0822-4348-A5D9-1EE4AEC12A4C}" type="pres">
      <dgm:prSet presAssocID="{F0978E24-4CE0-4077-84C3-67ED33045A63}" presName="Name13" presStyleLbl="parChTrans1D2" presStyleIdx="0" presStyleCnt="2"/>
      <dgm:spPr/>
    </dgm:pt>
    <dgm:pt modelId="{4FC709D5-176D-4496-8E10-41ADA4A43FB0}" type="pres">
      <dgm:prSet presAssocID="{D6A3AB61-41D9-455A-B5F3-3674CF7883B6}" presName="childText" presStyleLbl="bgAcc1" presStyleIdx="0" presStyleCnt="2">
        <dgm:presLayoutVars>
          <dgm:bulletEnabled val="1"/>
        </dgm:presLayoutVars>
      </dgm:prSet>
      <dgm:spPr/>
    </dgm:pt>
    <dgm:pt modelId="{1CACE045-1402-4B3E-9787-30ADB78C7395}" type="pres">
      <dgm:prSet presAssocID="{C3C5A73D-CB00-4389-9DDC-78B8BEF38690}" presName="root" presStyleCnt="0"/>
      <dgm:spPr/>
    </dgm:pt>
    <dgm:pt modelId="{0ADF3450-4E2D-44DA-9936-65EC5EF238E8}" type="pres">
      <dgm:prSet presAssocID="{C3C5A73D-CB00-4389-9DDC-78B8BEF38690}" presName="rootComposite" presStyleCnt="0"/>
      <dgm:spPr/>
    </dgm:pt>
    <dgm:pt modelId="{AEDC5979-A5AD-4CEF-A64B-FAFDD7BA569B}" type="pres">
      <dgm:prSet presAssocID="{C3C5A73D-CB00-4389-9DDC-78B8BEF38690}" presName="rootText" presStyleLbl="node1" presStyleIdx="1" presStyleCnt="2"/>
      <dgm:spPr/>
    </dgm:pt>
    <dgm:pt modelId="{C38F1FE0-3F8A-487B-ADC9-01DA5195B058}" type="pres">
      <dgm:prSet presAssocID="{C3C5A73D-CB00-4389-9DDC-78B8BEF38690}" presName="rootConnector" presStyleLbl="node1" presStyleIdx="1" presStyleCnt="2"/>
      <dgm:spPr/>
    </dgm:pt>
    <dgm:pt modelId="{DE584B49-C234-4EB8-9984-33272FBBB1CF}" type="pres">
      <dgm:prSet presAssocID="{C3C5A73D-CB00-4389-9DDC-78B8BEF38690}" presName="childShape" presStyleCnt="0"/>
      <dgm:spPr/>
    </dgm:pt>
    <dgm:pt modelId="{2C3418EE-2C76-4485-A43D-E9969468A1B7}" type="pres">
      <dgm:prSet presAssocID="{4A0A9894-5058-4D7E-9804-2ED66F9C5CDE}" presName="Name13" presStyleLbl="parChTrans1D2" presStyleIdx="1" presStyleCnt="2"/>
      <dgm:spPr/>
    </dgm:pt>
    <dgm:pt modelId="{D6C7CD8F-BB87-4620-9DE9-8180DFD6CA0B}" type="pres">
      <dgm:prSet presAssocID="{8E839938-D16D-4DA5-94B5-159B45A4878E}" presName="childText" presStyleLbl="bgAcc1" presStyleIdx="1" presStyleCnt="2">
        <dgm:presLayoutVars>
          <dgm:bulletEnabled val="1"/>
        </dgm:presLayoutVars>
      </dgm:prSet>
      <dgm:spPr/>
    </dgm:pt>
  </dgm:ptLst>
  <dgm:cxnLst>
    <dgm:cxn modelId="{309B0902-5702-4FE7-81FE-A8F046E4D6A6}" srcId="{69674DD3-5B0C-4675-91FA-3F4AF9BD88E9}" destId="{D6A3AB61-41D9-455A-B5F3-3674CF7883B6}" srcOrd="0" destOrd="0" parTransId="{F0978E24-4CE0-4077-84C3-67ED33045A63}" sibTransId="{2DCDF79A-2AE2-49D8-A80D-7E7134D023D7}"/>
    <dgm:cxn modelId="{AB86A717-08D2-4049-A771-931E1CC7C733}" type="presOf" srcId="{C3C5A73D-CB00-4389-9DDC-78B8BEF38690}" destId="{AEDC5979-A5AD-4CEF-A64B-FAFDD7BA569B}" srcOrd="0" destOrd="0" presId="urn:microsoft.com/office/officeart/2005/8/layout/hierarchy3"/>
    <dgm:cxn modelId="{AE4D5E65-36BB-4B40-B2E9-C50CD06F3B33}" type="presOf" srcId="{8E839938-D16D-4DA5-94B5-159B45A4878E}" destId="{D6C7CD8F-BB87-4620-9DE9-8180DFD6CA0B}" srcOrd="0" destOrd="0" presId="urn:microsoft.com/office/officeart/2005/8/layout/hierarchy3"/>
    <dgm:cxn modelId="{E5C77A69-326E-427A-ADD8-8B36624F9E7F}" type="presOf" srcId="{C3C5A73D-CB00-4389-9DDC-78B8BEF38690}" destId="{C38F1FE0-3F8A-487B-ADC9-01DA5195B058}" srcOrd="1" destOrd="0" presId="urn:microsoft.com/office/officeart/2005/8/layout/hierarchy3"/>
    <dgm:cxn modelId="{7F1C8D71-FEB0-4ADA-B3AF-B564DF571734}" srcId="{B32AEADF-DC6C-448A-9130-08989C96C360}" destId="{C3C5A73D-CB00-4389-9DDC-78B8BEF38690}" srcOrd="1" destOrd="0" parTransId="{6B1E7C87-3AD4-443D-B820-42826021F283}" sibTransId="{DFC22DD9-0D37-4AFE-AFED-1FB114903DDF}"/>
    <dgm:cxn modelId="{0C3A917C-FAA2-4EDE-BA80-493F81649A64}" type="presOf" srcId="{B32AEADF-DC6C-448A-9130-08989C96C360}" destId="{DD22E054-8520-4E80-9476-4C76C017C61F}" srcOrd="0" destOrd="0" presId="urn:microsoft.com/office/officeart/2005/8/layout/hierarchy3"/>
    <dgm:cxn modelId="{A2CDCE8E-687F-4CEF-A179-F084153BA139}" srcId="{C3C5A73D-CB00-4389-9DDC-78B8BEF38690}" destId="{8E839938-D16D-4DA5-94B5-159B45A4878E}" srcOrd="0" destOrd="0" parTransId="{4A0A9894-5058-4D7E-9804-2ED66F9C5CDE}" sibTransId="{B0295104-FB3D-493D-A531-8D6CE590689F}"/>
    <dgm:cxn modelId="{29C3D7AE-BDF4-4440-B63F-066924F3176D}" srcId="{B32AEADF-DC6C-448A-9130-08989C96C360}" destId="{69674DD3-5B0C-4675-91FA-3F4AF9BD88E9}" srcOrd="0" destOrd="0" parTransId="{2ABEF164-30DB-44BB-B851-61309C200374}" sibTransId="{CE6E2E80-DAD0-4A3C-8C52-2A477F4A1792}"/>
    <dgm:cxn modelId="{0E7779CD-E7C9-4EC0-9B8E-BDA379747CAF}" type="presOf" srcId="{F0978E24-4CE0-4077-84C3-67ED33045A63}" destId="{66251926-0822-4348-A5D9-1EE4AEC12A4C}" srcOrd="0" destOrd="0" presId="urn:microsoft.com/office/officeart/2005/8/layout/hierarchy3"/>
    <dgm:cxn modelId="{DD30A2E3-1C48-4A3B-B642-9DCAADA3CB54}" type="presOf" srcId="{4A0A9894-5058-4D7E-9804-2ED66F9C5CDE}" destId="{2C3418EE-2C76-4485-A43D-E9969468A1B7}" srcOrd="0" destOrd="0" presId="urn:microsoft.com/office/officeart/2005/8/layout/hierarchy3"/>
    <dgm:cxn modelId="{88DCA2ED-8F96-4AAA-9216-E39259161506}" type="presOf" srcId="{D6A3AB61-41D9-455A-B5F3-3674CF7883B6}" destId="{4FC709D5-176D-4496-8E10-41ADA4A43FB0}" srcOrd="0" destOrd="0" presId="urn:microsoft.com/office/officeart/2005/8/layout/hierarchy3"/>
    <dgm:cxn modelId="{DDA03BFA-D8B6-4F8E-A948-DEBB1B08BC83}" type="presOf" srcId="{69674DD3-5B0C-4675-91FA-3F4AF9BD88E9}" destId="{A58270FB-3D44-48FC-901F-070498E8315E}" srcOrd="1" destOrd="0" presId="urn:microsoft.com/office/officeart/2005/8/layout/hierarchy3"/>
    <dgm:cxn modelId="{923AFBFF-CA24-449A-B9A1-0F2C2DA83DE7}" type="presOf" srcId="{69674DD3-5B0C-4675-91FA-3F4AF9BD88E9}" destId="{3F87D1CF-B2F3-4BBD-B4D5-1D637464CF29}" srcOrd="0" destOrd="0" presId="urn:microsoft.com/office/officeart/2005/8/layout/hierarchy3"/>
    <dgm:cxn modelId="{2539BDF9-D5C2-44E2-A66C-A9D5798CAF8E}" type="presParOf" srcId="{DD22E054-8520-4E80-9476-4C76C017C61F}" destId="{63C3FB38-BCA5-4B46-8AE5-82E87FB957FB}" srcOrd="0" destOrd="0" presId="urn:microsoft.com/office/officeart/2005/8/layout/hierarchy3"/>
    <dgm:cxn modelId="{E3835279-9ED8-4A2A-9B21-AAC627BAFBAC}" type="presParOf" srcId="{63C3FB38-BCA5-4B46-8AE5-82E87FB957FB}" destId="{55596E89-CD39-4927-98E7-83FCDE7CE68B}" srcOrd="0" destOrd="0" presId="urn:microsoft.com/office/officeart/2005/8/layout/hierarchy3"/>
    <dgm:cxn modelId="{77BA89BF-083C-4D55-A5C6-C5F532ABC9D0}" type="presParOf" srcId="{55596E89-CD39-4927-98E7-83FCDE7CE68B}" destId="{3F87D1CF-B2F3-4BBD-B4D5-1D637464CF29}" srcOrd="0" destOrd="0" presId="urn:microsoft.com/office/officeart/2005/8/layout/hierarchy3"/>
    <dgm:cxn modelId="{02E5661B-9D9B-4AA0-A709-B7EC2A80E5F8}" type="presParOf" srcId="{55596E89-CD39-4927-98E7-83FCDE7CE68B}" destId="{A58270FB-3D44-48FC-901F-070498E8315E}" srcOrd="1" destOrd="0" presId="urn:microsoft.com/office/officeart/2005/8/layout/hierarchy3"/>
    <dgm:cxn modelId="{3C436402-E6B2-48C2-9158-773CDC016CFD}" type="presParOf" srcId="{63C3FB38-BCA5-4B46-8AE5-82E87FB957FB}" destId="{585EA13D-870B-438D-BE7D-B5685F59E146}" srcOrd="1" destOrd="0" presId="urn:microsoft.com/office/officeart/2005/8/layout/hierarchy3"/>
    <dgm:cxn modelId="{7596A3C9-98CF-4B01-96BA-4E9CBF3098FF}" type="presParOf" srcId="{585EA13D-870B-438D-BE7D-B5685F59E146}" destId="{66251926-0822-4348-A5D9-1EE4AEC12A4C}" srcOrd="0" destOrd="0" presId="urn:microsoft.com/office/officeart/2005/8/layout/hierarchy3"/>
    <dgm:cxn modelId="{BE8909C7-9FD7-4231-8B99-612DF4526F95}" type="presParOf" srcId="{585EA13D-870B-438D-BE7D-B5685F59E146}" destId="{4FC709D5-176D-4496-8E10-41ADA4A43FB0}" srcOrd="1" destOrd="0" presId="urn:microsoft.com/office/officeart/2005/8/layout/hierarchy3"/>
    <dgm:cxn modelId="{938DABE0-36BF-4434-B9D7-4225F105B0AF}" type="presParOf" srcId="{DD22E054-8520-4E80-9476-4C76C017C61F}" destId="{1CACE045-1402-4B3E-9787-30ADB78C7395}" srcOrd="1" destOrd="0" presId="urn:microsoft.com/office/officeart/2005/8/layout/hierarchy3"/>
    <dgm:cxn modelId="{1F7781A3-B06F-4748-9780-58DDC12ECEC9}" type="presParOf" srcId="{1CACE045-1402-4B3E-9787-30ADB78C7395}" destId="{0ADF3450-4E2D-44DA-9936-65EC5EF238E8}" srcOrd="0" destOrd="0" presId="urn:microsoft.com/office/officeart/2005/8/layout/hierarchy3"/>
    <dgm:cxn modelId="{0A4AD4E9-D768-41AF-99AE-F948853A2C67}" type="presParOf" srcId="{0ADF3450-4E2D-44DA-9936-65EC5EF238E8}" destId="{AEDC5979-A5AD-4CEF-A64B-FAFDD7BA569B}" srcOrd="0" destOrd="0" presId="urn:microsoft.com/office/officeart/2005/8/layout/hierarchy3"/>
    <dgm:cxn modelId="{32160675-B48A-4C23-8CCE-DE20F5301E45}" type="presParOf" srcId="{0ADF3450-4E2D-44DA-9936-65EC5EF238E8}" destId="{C38F1FE0-3F8A-487B-ADC9-01DA5195B058}" srcOrd="1" destOrd="0" presId="urn:microsoft.com/office/officeart/2005/8/layout/hierarchy3"/>
    <dgm:cxn modelId="{C71CC44D-BDDB-4675-8BD2-780F320B5C0C}" type="presParOf" srcId="{1CACE045-1402-4B3E-9787-30ADB78C7395}" destId="{DE584B49-C234-4EB8-9984-33272FBBB1CF}" srcOrd="1" destOrd="0" presId="urn:microsoft.com/office/officeart/2005/8/layout/hierarchy3"/>
    <dgm:cxn modelId="{2FE0AB22-CA38-43EF-957E-7630DD59F3D5}" type="presParOf" srcId="{DE584B49-C234-4EB8-9984-33272FBBB1CF}" destId="{2C3418EE-2C76-4485-A43D-E9969468A1B7}" srcOrd="0" destOrd="0" presId="urn:microsoft.com/office/officeart/2005/8/layout/hierarchy3"/>
    <dgm:cxn modelId="{C519BBA6-10BC-4434-9E33-96BDDBB6BC37}" type="presParOf" srcId="{DE584B49-C234-4EB8-9984-33272FBBB1CF}" destId="{D6C7CD8F-BB87-4620-9DE9-8180DFD6CA0B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A902ACD-3194-476E-8CAF-AAE937AAC46D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BCBD53E-0EBD-44E5-8EF6-F633FB329670}">
      <dgm:prSet phldrT="[Текст]" custT="1"/>
      <dgm:spPr/>
      <dgm:t>
        <a:bodyPr/>
        <a:lstStyle/>
        <a:p>
          <a:r>
            <a:rPr lang="ru-RU" sz="1800" dirty="0">
              <a:solidFill>
                <a:schemeClr val="tx2">
                  <a:lumMod val="50000"/>
                </a:schemeClr>
              </a:solidFill>
            </a:rPr>
            <a:t>организовывать и проводить различные мероприятия;</a:t>
          </a:r>
          <a:endParaRPr lang="en-US" sz="1800" dirty="0">
            <a:solidFill>
              <a:schemeClr val="tx2">
                <a:lumMod val="50000"/>
              </a:schemeClr>
            </a:solidFill>
          </a:endParaRPr>
        </a:p>
      </dgm:t>
    </dgm:pt>
    <dgm:pt modelId="{7F2DC5BD-D2FE-493A-8F00-F73A8B4E647E}" type="parTrans" cxnId="{832B452B-31F2-4540-B142-62610E63EFC2}">
      <dgm:prSet/>
      <dgm:spPr/>
      <dgm:t>
        <a:bodyPr/>
        <a:lstStyle/>
        <a:p>
          <a:endParaRPr lang="en-US" sz="1800">
            <a:solidFill>
              <a:schemeClr val="tx2">
                <a:lumMod val="50000"/>
              </a:schemeClr>
            </a:solidFill>
          </a:endParaRPr>
        </a:p>
      </dgm:t>
    </dgm:pt>
    <dgm:pt modelId="{7624B43F-3991-418D-B210-769F04695205}" type="sibTrans" cxnId="{832B452B-31F2-4540-B142-62610E63EFC2}">
      <dgm:prSet/>
      <dgm:spPr/>
      <dgm:t>
        <a:bodyPr/>
        <a:lstStyle/>
        <a:p>
          <a:endParaRPr lang="en-US" sz="1800">
            <a:solidFill>
              <a:schemeClr val="tx2">
                <a:lumMod val="50000"/>
              </a:schemeClr>
            </a:solidFill>
          </a:endParaRPr>
        </a:p>
      </dgm:t>
    </dgm:pt>
    <dgm:pt modelId="{E023608B-B9D2-4086-A0E7-FB8CF45F60D8}">
      <dgm:prSet custT="1"/>
      <dgm:spPr/>
      <dgm:t>
        <a:bodyPr/>
        <a:lstStyle/>
        <a:p>
          <a:r>
            <a:rPr lang="ru-RU" sz="1800" dirty="0">
              <a:solidFill>
                <a:schemeClr val="tx2">
                  <a:lumMod val="50000"/>
                </a:schemeClr>
              </a:solidFill>
            </a:rPr>
            <a:t>приглашать представителей соответствующего и других госорганов, а также ОМСУ на свои заседания для обсуждения вопросов, отнесенных к их компетенции;</a:t>
          </a:r>
          <a:endParaRPr lang="en-US" sz="1800" dirty="0">
            <a:solidFill>
              <a:schemeClr val="tx2">
                <a:lumMod val="50000"/>
              </a:schemeClr>
            </a:solidFill>
          </a:endParaRPr>
        </a:p>
      </dgm:t>
    </dgm:pt>
    <dgm:pt modelId="{B2B7CFAD-D617-4350-A2CA-1BDC280A9516}" type="parTrans" cxnId="{55CA1254-94B1-4657-9DF5-BC148931D92B}">
      <dgm:prSet/>
      <dgm:spPr/>
      <dgm:t>
        <a:bodyPr/>
        <a:lstStyle/>
        <a:p>
          <a:endParaRPr lang="en-US" sz="1800">
            <a:solidFill>
              <a:schemeClr val="tx2">
                <a:lumMod val="50000"/>
              </a:schemeClr>
            </a:solidFill>
          </a:endParaRPr>
        </a:p>
      </dgm:t>
    </dgm:pt>
    <dgm:pt modelId="{0CB557AD-8CB9-45B5-A39B-EC1F765E0015}" type="sibTrans" cxnId="{55CA1254-94B1-4657-9DF5-BC148931D92B}">
      <dgm:prSet/>
      <dgm:spPr/>
      <dgm:t>
        <a:bodyPr/>
        <a:lstStyle/>
        <a:p>
          <a:endParaRPr lang="en-US" sz="1800">
            <a:solidFill>
              <a:schemeClr val="tx2">
                <a:lumMod val="50000"/>
              </a:schemeClr>
            </a:solidFill>
          </a:endParaRPr>
        </a:p>
      </dgm:t>
    </dgm:pt>
    <dgm:pt modelId="{0B606C2F-6AB3-457A-B156-C5F3FE9EB490}">
      <dgm:prSet custT="1"/>
      <dgm:spPr/>
      <dgm:t>
        <a:bodyPr/>
        <a:lstStyle/>
        <a:p>
          <a:r>
            <a:rPr lang="ru-RU" sz="1800">
              <a:solidFill>
                <a:schemeClr val="tx2">
                  <a:lumMod val="50000"/>
                </a:schemeClr>
              </a:solidFill>
            </a:rPr>
            <a:t>оказывать содействие госорганам в осуществлении взаимодействия с общественностью;</a:t>
          </a:r>
          <a:endParaRPr lang="en-US" sz="1800">
            <a:solidFill>
              <a:schemeClr val="tx2">
                <a:lumMod val="50000"/>
              </a:schemeClr>
            </a:solidFill>
          </a:endParaRPr>
        </a:p>
      </dgm:t>
    </dgm:pt>
    <dgm:pt modelId="{889FDC88-BB7F-4408-9784-E4B51FAA4C22}" type="parTrans" cxnId="{870E6C8A-1D95-4F4A-9987-29EBD70BD1A1}">
      <dgm:prSet/>
      <dgm:spPr/>
      <dgm:t>
        <a:bodyPr/>
        <a:lstStyle/>
        <a:p>
          <a:endParaRPr lang="en-US" sz="1800">
            <a:solidFill>
              <a:schemeClr val="tx2">
                <a:lumMod val="50000"/>
              </a:schemeClr>
            </a:solidFill>
          </a:endParaRPr>
        </a:p>
      </dgm:t>
    </dgm:pt>
    <dgm:pt modelId="{4A20DEE1-6A8F-4C24-9CFB-1AB4E466D494}" type="sibTrans" cxnId="{870E6C8A-1D95-4F4A-9987-29EBD70BD1A1}">
      <dgm:prSet/>
      <dgm:spPr/>
      <dgm:t>
        <a:bodyPr/>
        <a:lstStyle/>
        <a:p>
          <a:endParaRPr lang="en-US" sz="1800">
            <a:solidFill>
              <a:schemeClr val="tx2">
                <a:lumMod val="50000"/>
              </a:schemeClr>
            </a:solidFill>
          </a:endParaRPr>
        </a:p>
      </dgm:t>
    </dgm:pt>
    <dgm:pt modelId="{8FFA2DC1-60BC-46D6-B9A9-3D6E0E6A0F54}">
      <dgm:prSet custT="1"/>
      <dgm:spPr/>
      <dgm:t>
        <a:bodyPr/>
        <a:lstStyle/>
        <a:p>
          <a:r>
            <a:rPr lang="ru-RU" sz="1800">
              <a:solidFill>
                <a:schemeClr val="tx2">
                  <a:lumMod val="50000"/>
                </a:schemeClr>
              </a:solidFill>
            </a:rPr>
            <a:t>создавать по мере необходимости постоянные и/или временные рабочие органы: комитеты, комиссии и рабочие группы.</a:t>
          </a:r>
          <a:endParaRPr lang="en-US" sz="1800">
            <a:solidFill>
              <a:schemeClr val="tx2">
                <a:lumMod val="50000"/>
              </a:schemeClr>
            </a:solidFill>
          </a:endParaRPr>
        </a:p>
      </dgm:t>
    </dgm:pt>
    <dgm:pt modelId="{F9A848AF-CC95-4B93-83BF-D173B6FA1321}" type="parTrans" cxnId="{33BED04B-D5E3-45F0-9F60-9703EB0CFED5}">
      <dgm:prSet/>
      <dgm:spPr/>
      <dgm:t>
        <a:bodyPr/>
        <a:lstStyle/>
        <a:p>
          <a:endParaRPr lang="en-US" sz="1800">
            <a:solidFill>
              <a:schemeClr val="tx2">
                <a:lumMod val="50000"/>
              </a:schemeClr>
            </a:solidFill>
          </a:endParaRPr>
        </a:p>
      </dgm:t>
    </dgm:pt>
    <dgm:pt modelId="{744BD81A-51AA-4CBF-9ECC-B1CBE5B29C13}" type="sibTrans" cxnId="{33BED04B-D5E3-45F0-9F60-9703EB0CFED5}">
      <dgm:prSet/>
      <dgm:spPr/>
      <dgm:t>
        <a:bodyPr/>
        <a:lstStyle/>
        <a:p>
          <a:endParaRPr lang="en-US" sz="1800">
            <a:solidFill>
              <a:schemeClr val="tx2">
                <a:lumMod val="50000"/>
              </a:schemeClr>
            </a:solidFill>
          </a:endParaRPr>
        </a:p>
      </dgm:t>
    </dgm:pt>
    <dgm:pt modelId="{D7C26A6D-8B51-48E8-A542-A08BDB876809}" type="pres">
      <dgm:prSet presAssocID="{9A902ACD-3194-476E-8CAF-AAE937AAC46D}" presName="vert0" presStyleCnt="0">
        <dgm:presLayoutVars>
          <dgm:dir/>
          <dgm:animOne val="branch"/>
          <dgm:animLvl val="lvl"/>
        </dgm:presLayoutVars>
      </dgm:prSet>
      <dgm:spPr/>
    </dgm:pt>
    <dgm:pt modelId="{8B07F70C-5B13-4DD5-A0CF-D05A19B906D7}" type="pres">
      <dgm:prSet presAssocID="{4BCBD53E-0EBD-44E5-8EF6-F633FB329670}" presName="thickLine" presStyleLbl="alignNode1" presStyleIdx="0" presStyleCnt="4"/>
      <dgm:spPr/>
    </dgm:pt>
    <dgm:pt modelId="{A0E7FB07-A2B4-403C-B42B-E83DE1E6BDDC}" type="pres">
      <dgm:prSet presAssocID="{4BCBD53E-0EBD-44E5-8EF6-F633FB329670}" presName="horz1" presStyleCnt="0"/>
      <dgm:spPr/>
    </dgm:pt>
    <dgm:pt modelId="{2D3B4E42-391F-442D-83BA-311A93AACAE6}" type="pres">
      <dgm:prSet presAssocID="{4BCBD53E-0EBD-44E5-8EF6-F633FB329670}" presName="tx1" presStyleLbl="revTx" presStyleIdx="0" presStyleCnt="4"/>
      <dgm:spPr/>
    </dgm:pt>
    <dgm:pt modelId="{EEECCD49-2EE2-4A21-9363-55AEA10CE4FF}" type="pres">
      <dgm:prSet presAssocID="{4BCBD53E-0EBD-44E5-8EF6-F633FB329670}" presName="vert1" presStyleCnt="0"/>
      <dgm:spPr/>
    </dgm:pt>
    <dgm:pt modelId="{51453379-9FA3-4AB0-A27F-9C9F92870C77}" type="pres">
      <dgm:prSet presAssocID="{E023608B-B9D2-4086-A0E7-FB8CF45F60D8}" presName="thickLine" presStyleLbl="alignNode1" presStyleIdx="1" presStyleCnt="4"/>
      <dgm:spPr/>
    </dgm:pt>
    <dgm:pt modelId="{60AC70C9-25D6-4981-93A2-35D6A17406FB}" type="pres">
      <dgm:prSet presAssocID="{E023608B-B9D2-4086-A0E7-FB8CF45F60D8}" presName="horz1" presStyleCnt="0"/>
      <dgm:spPr/>
    </dgm:pt>
    <dgm:pt modelId="{6DE0048B-2F21-416A-BAFA-99C7DDCA20AD}" type="pres">
      <dgm:prSet presAssocID="{E023608B-B9D2-4086-A0E7-FB8CF45F60D8}" presName="tx1" presStyleLbl="revTx" presStyleIdx="1" presStyleCnt="4"/>
      <dgm:spPr/>
    </dgm:pt>
    <dgm:pt modelId="{BE80C0CB-E64B-48E7-825E-6E98EEA9B5EB}" type="pres">
      <dgm:prSet presAssocID="{E023608B-B9D2-4086-A0E7-FB8CF45F60D8}" presName="vert1" presStyleCnt="0"/>
      <dgm:spPr/>
    </dgm:pt>
    <dgm:pt modelId="{824A802F-00CA-459A-99D6-0FD157DD4352}" type="pres">
      <dgm:prSet presAssocID="{0B606C2F-6AB3-457A-B156-C5F3FE9EB490}" presName="thickLine" presStyleLbl="alignNode1" presStyleIdx="2" presStyleCnt="4"/>
      <dgm:spPr/>
    </dgm:pt>
    <dgm:pt modelId="{513E5E7E-0061-4278-95C5-3967F7264874}" type="pres">
      <dgm:prSet presAssocID="{0B606C2F-6AB3-457A-B156-C5F3FE9EB490}" presName="horz1" presStyleCnt="0"/>
      <dgm:spPr/>
    </dgm:pt>
    <dgm:pt modelId="{06BDCC96-16DC-44CB-B02D-AB174BCA321A}" type="pres">
      <dgm:prSet presAssocID="{0B606C2F-6AB3-457A-B156-C5F3FE9EB490}" presName="tx1" presStyleLbl="revTx" presStyleIdx="2" presStyleCnt="4"/>
      <dgm:spPr/>
    </dgm:pt>
    <dgm:pt modelId="{D46D82E3-4C94-47C0-9095-5517873CE87A}" type="pres">
      <dgm:prSet presAssocID="{0B606C2F-6AB3-457A-B156-C5F3FE9EB490}" presName="vert1" presStyleCnt="0"/>
      <dgm:spPr/>
    </dgm:pt>
    <dgm:pt modelId="{55A13F48-AE31-4FDB-AEF9-07CA52BA34CA}" type="pres">
      <dgm:prSet presAssocID="{8FFA2DC1-60BC-46D6-B9A9-3D6E0E6A0F54}" presName="thickLine" presStyleLbl="alignNode1" presStyleIdx="3" presStyleCnt="4"/>
      <dgm:spPr/>
    </dgm:pt>
    <dgm:pt modelId="{2E25D64D-5001-4895-9B42-8B999E224382}" type="pres">
      <dgm:prSet presAssocID="{8FFA2DC1-60BC-46D6-B9A9-3D6E0E6A0F54}" presName="horz1" presStyleCnt="0"/>
      <dgm:spPr/>
    </dgm:pt>
    <dgm:pt modelId="{8111F1C8-FE91-467B-B0AB-F282DEBC0C80}" type="pres">
      <dgm:prSet presAssocID="{8FFA2DC1-60BC-46D6-B9A9-3D6E0E6A0F54}" presName="tx1" presStyleLbl="revTx" presStyleIdx="3" presStyleCnt="4"/>
      <dgm:spPr/>
    </dgm:pt>
    <dgm:pt modelId="{E6716819-AFDB-4276-824D-636B9327B608}" type="pres">
      <dgm:prSet presAssocID="{8FFA2DC1-60BC-46D6-B9A9-3D6E0E6A0F54}" presName="vert1" presStyleCnt="0"/>
      <dgm:spPr/>
    </dgm:pt>
  </dgm:ptLst>
  <dgm:cxnLst>
    <dgm:cxn modelId="{7037F823-FB23-4F8B-AC1B-68D1969770BE}" type="presOf" srcId="{0B606C2F-6AB3-457A-B156-C5F3FE9EB490}" destId="{06BDCC96-16DC-44CB-B02D-AB174BCA321A}" srcOrd="0" destOrd="0" presId="urn:microsoft.com/office/officeart/2008/layout/LinedList"/>
    <dgm:cxn modelId="{832B452B-31F2-4540-B142-62610E63EFC2}" srcId="{9A902ACD-3194-476E-8CAF-AAE937AAC46D}" destId="{4BCBD53E-0EBD-44E5-8EF6-F633FB329670}" srcOrd="0" destOrd="0" parTransId="{7F2DC5BD-D2FE-493A-8F00-F73A8B4E647E}" sibTransId="{7624B43F-3991-418D-B210-769F04695205}"/>
    <dgm:cxn modelId="{33BED04B-D5E3-45F0-9F60-9703EB0CFED5}" srcId="{9A902ACD-3194-476E-8CAF-AAE937AAC46D}" destId="{8FFA2DC1-60BC-46D6-B9A9-3D6E0E6A0F54}" srcOrd="3" destOrd="0" parTransId="{F9A848AF-CC95-4B93-83BF-D173B6FA1321}" sibTransId="{744BD81A-51AA-4CBF-9ECC-B1CBE5B29C13}"/>
    <dgm:cxn modelId="{55CA1254-94B1-4657-9DF5-BC148931D92B}" srcId="{9A902ACD-3194-476E-8CAF-AAE937AAC46D}" destId="{E023608B-B9D2-4086-A0E7-FB8CF45F60D8}" srcOrd="1" destOrd="0" parTransId="{B2B7CFAD-D617-4350-A2CA-1BDC280A9516}" sibTransId="{0CB557AD-8CB9-45B5-A39B-EC1F765E0015}"/>
    <dgm:cxn modelId="{870E6C8A-1D95-4F4A-9987-29EBD70BD1A1}" srcId="{9A902ACD-3194-476E-8CAF-AAE937AAC46D}" destId="{0B606C2F-6AB3-457A-B156-C5F3FE9EB490}" srcOrd="2" destOrd="0" parTransId="{889FDC88-BB7F-4408-9784-E4B51FAA4C22}" sibTransId="{4A20DEE1-6A8F-4C24-9CFB-1AB4E466D494}"/>
    <dgm:cxn modelId="{9F5415B9-2194-4CEF-98BF-5CB5A851F45E}" type="presOf" srcId="{4BCBD53E-0EBD-44E5-8EF6-F633FB329670}" destId="{2D3B4E42-391F-442D-83BA-311A93AACAE6}" srcOrd="0" destOrd="0" presId="urn:microsoft.com/office/officeart/2008/layout/LinedList"/>
    <dgm:cxn modelId="{379C91C9-B2EC-4836-9F6D-2BCA388F9AA4}" type="presOf" srcId="{8FFA2DC1-60BC-46D6-B9A9-3D6E0E6A0F54}" destId="{8111F1C8-FE91-467B-B0AB-F282DEBC0C80}" srcOrd="0" destOrd="0" presId="urn:microsoft.com/office/officeart/2008/layout/LinedList"/>
    <dgm:cxn modelId="{BF0843D4-3749-4DB7-8E6C-A7882B921F83}" type="presOf" srcId="{E023608B-B9D2-4086-A0E7-FB8CF45F60D8}" destId="{6DE0048B-2F21-416A-BAFA-99C7DDCA20AD}" srcOrd="0" destOrd="0" presId="urn:microsoft.com/office/officeart/2008/layout/LinedList"/>
    <dgm:cxn modelId="{67CEB7DD-EB64-452F-98E1-C25D34B01B7F}" type="presOf" srcId="{9A902ACD-3194-476E-8CAF-AAE937AAC46D}" destId="{D7C26A6D-8B51-48E8-A542-A08BDB876809}" srcOrd="0" destOrd="0" presId="urn:microsoft.com/office/officeart/2008/layout/LinedList"/>
    <dgm:cxn modelId="{957B2035-F5DF-497E-A5FE-BBE7B6D0EB73}" type="presParOf" srcId="{D7C26A6D-8B51-48E8-A542-A08BDB876809}" destId="{8B07F70C-5B13-4DD5-A0CF-D05A19B906D7}" srcOrd="0" destOrd="0" presId="urn:microsoft.com/office/officeart/2008/layout/LinedList"/>
    <dgm:cxn modelId="{C7A02D92-484D-4B1B-AF77-EA9E019AC560}" type="presParOf" srcId="{D7C26A6D-8B51-48E8-A542-A08BDB876809}" destId="{A0E7FB07-A2B4-403C-B42B-E83DE1E6BDDC}" srcOrd="1" destOrd="0" presId="urn:microsoft.com/office/officeart/2008/layout/LinedList"/>
    <dgm:cxn modelId="{6B046B8F-C759-42FF-BC7F-C853D59A0A77}" type="presParOf" srcId="{A0E7FB07-A2B4-403C-B42B-E83DE1E6BDDC}" destId="{2D3B4E42-391F-442D-83BA-311A93AACAE6}" srcOrd="0" destOrd="0" presId="urn:microsoft.com/office/officeart/2008/layout/LinedList"/>
    <dgm:cxn modelId="{3CE3D0C5-D117-449E-BECE-EE2A676B45C7}" type="presParOf" srcId="{A0E7FB07-A2B4-403C-B42B-E83DE1E6BDDC}" destId="{EEECCD49-2EE2-4A21-9363-55AEA10CE4FF}" srcOrd="1" destOrd="0" presId="urn:microsoft.com/office/officeart/2008/layout/LinedList"/>
    <dgm:cxn modelId="{5755CEE4-6CA9-4877-ABCA-80C64D3D0B85}" type="presParOf" srcId="{D7C26A6D-8B51-48E8-A542-A08BDB876809}" destId="{51453379-9FA3-4AB0-A27F-9C9F92870C77}" srcOrd="2" destOrd="0" presId="urn:microsoft.com/office/officeart/2008/layout/LinedList"/>
    <dgm:cxn modelId="{C51504CB-5B58-43C8-821D-D952E2C37230}" type="presParOf" srcId="{D7C26A6D-8B51-48E8-A542-A08BDB876809}" destId="{60AC70C9-25D6-4981-93A2-35D6A17406FB}" srcOrd="3" destOrd="0" presId="urn:microsoft.com/office/officeart/2008/layout/LinedList"/>
    <dgm:cxn modelId="{62C57A0D-7E0A-4F7D-B8F4-15BD7A5924B7}" type="presParOf" srcId="{60AC70C9-25D6-4981-93A2-35D6A17406FB}" destId="{6DE0048B-2F21-416A-BAFA-99C7DDCA20AD}" srcOrd="0" destOrd="0" presId="urn:microsoft.com/office/officeart/2008/layout/LinedList"/>
    <dgm:cxn modelId="{8FE46BCC-026E-41A7-A601-E207E36863D5}" type="presParOf" srcId="{60AC70C9-25D6-4981-93A2-35D6A17406FB}" destId="{BE80C0CB-E64B-48E7-825E-6E98EEA9B5EB}" srcOrd="1" destOrd="0" presId="urn:microsoft.com/office/officeart/2008/layout/LinedList"/>
    <dgm:cxn modelId="{48A3B2B4-EF1E-4BF8-944C-BB02A04AEF1B}" type="presParOf" srcId="{D7C26A6D-8B51-48E8-A542-A08BDB876809}" destId="{824A802F-00CA-459A-99D6-0FD157DD4352}" srcOrd="4" destOrd="0" presId="urn:microsoft.com/office/officeart/2008/layout/LinedList"/>
    <dgm:cxn modelId="{23186FDB-1198-42AB-933F-0C5F1C92701B}" type="presParOf" srcId="{D7C26A6D-8B51-48E8-A542-A08BDB876809}" destId="{513E5E7E-0061-4278-95C5-3967F7264874}" srcOrd="5" destOrd="0" presId="urn:microsoft.com/office/officeart/2008/layout/LinedList"/>
    <dgm:cxn modelId="{C5B1AC58-B741-4C43-A3BC-B362CEE7EB33}" type="presParOf" srcId="{513E5E7E-0061-4278-95C5-3967F7264874}" destId="{06BDCC96-16DC-44CB-B02D-AB174BCA321A}" srcOrd="0" destOrd="0" presId="urn:microsoft.com/office/officeart/2008/layout/LinedList"/>
    <dgm:cxn modelId="{7FC3FFA3-FD5E-4062-82F1-0D65CFB8EE46}" type="presParOf" srcId="{513E5E7E-0061-4278-95C5-3967F7264874}" destId="{D46D82E3-4C94-47C0-9095-5517873CE87A}" srcOrd="1" destOrd="0" presId="urn:microsoft.com/office/officeart/2008/layout/LinedList"/>
    <dgm:cxn modelId="{19BA20BD-06DF-44E0-A5C2-8094324AB7EF}" type="presParOf" srcId="{D7C26A6D-8B51-48E8-A542-A08BDB876809}" destId="{55A13F48-AE31-4FDB-AEF9-07CA52BA34CA}" srcOrd="6" destOrd="0" presId="urn:microsoft.com/office/officeart/2008/layout/LinedList"/>
    <dgm:cxn modelId="{5C04AA19-1D2F-413A-92D6-4222F1ED1C63}" type="presParOf" srcId="{D7C26A6D-8B51-48E8-A542-A08BDB876809}" destId="{2E25D64D-5001-4895-9B42-8B999E224382}" srcOrd="7" destOrd="0" presId="urn:microsoft.com/office/officeart/2008/layout/LinedList"/>
    <dgm:cxn modelId="{CB61A3A0-14A5-4832-BE21-388BE497E3CE}" type="presParOf" srcId="{2E25D64D-5001-4895-9B42-8B999E224382}" destId="{8111F1C8-FE91-467B-B0AB-F282DEBC0C80}" srcOrd="0" destOrd="0" presId="urn:microsoft.com/office/officeart/2008/layout/LinedList"/>
    <dgm:cxn modelId="{AEECB9F3-F79E-42E2-97FA-5215BC2105FD}" type="presParOf" srcId="{2E25D64D-5001-4895-9B42-8B999E224382}" destId="{E6716819-AFDB-4276-824D-636B9327B60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D3BEC88-C7CA-4015-95FE-6589DF0E29B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CC14674-C65B-4BA2-A911-870C0CB863B0}">
      <dgm:prSet phldrT="[Текст]"/>
      <dgm:spPr/>
      <dgm:t>
        <a:bodyPr/>
        <a:lstStyle/>
        <a:p>
          <a:r>
            <a:rPr lang="ru-RU" dirty="0"/>
            <a:t>Руководитель госоргана определяет одного из своих заместителей постоянным представителем в ОС, который принимает личное участие в заседаниях ОС. </a:t>
          </a:r>
          <a:endParaRPr lang="en-US" dirty="0"/>
        </a:p>
      </dgm:t>
    </dgm:pt>
    <dgm:pt modelId="{6B65116D-8EEF-42DD-B6A8-F77FB70029BF}" type="parTrans" cxnId="{9C78BD46-4F2F-42ED-A168-6A9C6DE8D44C}">
      <dgm:prSet/>
      <dgm:spPr/>
      <dgm:t>
        <a:bodyPr/>
        <a:lstStyle/>
        <a:p>
          <a:endParaRPr lang="en-US"/>
        </a:p>
      </dgm:t>
    </dgm:pt>
    <dgm:pt modelId="{58C7AD57-846C-42DA-AD5E-6655DCE4CC1B}" type="sibTrans" cxnId="{9C78BD46-4F2F-42ED-A168-6A9C6DE8D44C}">
      <dgm:prSet/>
      <dgm:spPr/>
      <dgm:t>
        <a:bodyPr/>
        <a:lstStyle/>
        <a:p>
          <a:endParaRPr lang="en-US"/>
        </a:p>
      </dgm:t>
    </dgm:pt>
    <dgm:pt modelId="{8E6FE7DB-1E5F-4566-BF7E-572A2C8299AA}">
      <dgm:prSet/>
      <dgm:spPr/>
      <dgm:t>
        <a:bodyPr/>
        <a:lstStyle/>
        <a:p>
          <a:r>
            <a:rPr lang="ru-RU" dirty="0"/>
            <a:t>За 2 дня до заседания ОС направляет госоргану повестку своего заседания. </a:t>
          </a:r>
          <a:endParaRPr lang="en-US" dirty="0"/>
        </a:p>
      </dgm:t>
    </dgm:pt>
    <dgm:pt modelId="{6E3726CD-7A90-46ED-9FB2-664AD9AE91B2}" type="parTrans" cxnId="{7CEDE726-C86F-4367-9151-7F28E275AB3A}">
      <dgm:prSet/>
      <dgm:spPr/>
      <dgm:t>
        <a:bodyPr/>
        <a:lstStyle/>
        <a:p>
          <a:endParaRPr lang="en-US"/>
        </a:p>
      </dgm:t>
    </dgm:pt>
    <dgm:pt modelId="{79E7D2EA-D9A9-44D5-94CB-CDEA7FB39AF4}" type="sibTrans" cxnId="{7CEDE726-C86F-4367-9151-7F28E275AB3A}">
      <dgm:prSet/>
      <dgm:spPr/>
      <dgm:t>
        <a:bodyPr/>
        <a:lstStyle/>
        <a:p>
          <a:endParaRPr lang="en-US"/>
        </a:p>
      </dgm:t>
    </dgm:pt>
    <dgm:pt modelId="{F20BBD4C-C649-4180-9DCF-120CC1BB0228}">
      <dgm:prSet/>
      <dgm:spPr/>
      <dgm:t>
        <a:bodyPr/>
        <a:lstStyle/>
        <a:p>
          <a:r>
            <a:rPr lang="ru-RU"/>
            <a:t>По приглашению ОС на заседаниях также принимают участие другие должностные лица.</a:t>
          </a:r>
          <a:endParaRPr lang="en-US"/>
        </a:p>
      </dgm:t>
    </dgm:pt>
    <dgm:pt modelId="{6D7FFFE8-4001-4C9C-868E-F1C33010B28F}" type="parTrans" cxnId="{BB00DD5E-1EFC-47DD-8BEF-5282DDD09F95}">
      <dgm:prSet/>
      <dgm:spPr/>
      <dgm:t>
        <a:bodyPr/>
        <a:lstStyle/>
        <a:p>
          <a:endParaRPr lang="en-US"/>
        </a:p>
      </dgm:t>
    </dgm:pt>
    <dgm:pt modelId="{ECD14EE2-B1FE-4739-87B9-4DF7C2C2B668}" type="sibTrans" cxnId="{BB00DD5E-1EFC-47DD-8BEF-5282DDD09F95}">
      <dgm:prSet/>
      <dgm:spPr/>
      <dgm:t>
        <a:bodyPr/>
        <a:lstStyle/>
        <a:p>
          <a:endParaRPr lang="en-US"/>
        </a:p>
      </dgm:t>
    </dgm:pt>
    <dgm:pt modelId="{60D72384-1391-49FA-AB88-65F1B200A2F1}">
      <dgm:prSet/>
      <dgm:spPr/>
      <dgm:t>
        <a:bodyPr/>
        <a:lstStyle/>
        <a:p>
          <a:r>
            <a:rPr lang="ru-RU" dirty="0"/>
            <a:t>Госорган обязан уведомлять ОС о дате, месте проведения заседаний тендерных, конкурсных комиссий, коллегий и о других мероприятиях, не позднее 2 дней до дня их проведения и обеспечить возможность участия в них членов ОС на любой стадии их проведения.</a:t>
          </a:r>
          <a:endParaRPr lang="en-US" dirty="0"/>
        </a:p>
      </dgm:t>
    </dgm:pt>
    <dgm:pt modelId="{1AE2B5D3-3F45-4723-8846-9F38B1444213}" type="parTrans" cxnId="{7C658C0F-1968-4FF3-B058-0378574EAE72}">
      <dgm:prSet/>
      <dgm:spPr/>
      <dgm:t>
        <a:bodyPr/>
        <a:lstStyle/>
        <a:p>
          <a:endParaRPr lang="en-US"/>
        </a:p>
      </dgm:t>
    </dgm:pt>
    <dgm:pt modelId="{B0EBB959-85C1-41BD-96E6-E98EA42C1EEB}" type="sibTrans" cxnId="{7C658C0F-1968-4FF3-B058-0378574EAE72}">
      <dgm:prSet/>
      <dgm:spPr/>
      <dgm:t>
        <a:bodyPr/>
        <a:lstStyle/>
        <a:p>
          <a:endParaRPr lang="en-US"/>
        </a:p>
      </dgm:t>
    </dgm:pt>
    <dgm:pt modelId="{A435A063-1980-471D-9FA2-89F6AF8FCA97}">
      <dgm:prSet/>
      <dgm:spPr/>
      <dgm:t>
        <a:bodyPr/>
        <a:lstStyle/>
        <a:p>
          <a:r>
            <a:rPr lang="ru-RU"/>
            <a:t>Госорган вправе вносить на рассмотрение ОС вопросы для включения в повестку дня заседания ОС.</a:t>
          </a:r>
          <a:endParaRPr lang="en-US"/>
        </a:p>
      </dgm:t>
    </dgm:pt>
    <dgm:pt modelId="{4C4CF6B8-ECF9-44D7-8DF1-5DFCEDA9176C}" type="parTrans" cxnId="{8D521531-AB87-4912-A1A3-AF80127CC352}">
      <dgm:prSet/>
      <dgm:spPr/>
      <dgm:t>
        <a:bodyPr/>
        <a:lstStyle/>
        <a:p>
          <a:endParaRPr lang="en-US"/>
        </a:p>
      </dgm:t>
    </dgm:pt>
    <dgm:pt modelId="{25A08F48-30F5-4D3D-8642-293CB59B2CE6}" type="sibTrans" cxnId="{8D521531-AB87-4912-A1A3-AF80127CC352}">
      <dgm:prSet/>
      <dgm:spPr/>
      <dgm:t>
        <a:bodyPr/>
        <a:lstStyle/>
        <a:p>
          <a:endParaRPr lang="en-US"/>
        </a:p>
      </dgm:t>
    </dgm:pt>
    <dgm:pt modelId="{2F7AD168-D71C-4377-BF61-94C1125A97B5}">
      <dgm:prSet/>
      <dgm:spPr/>
      <dgm:t>
        <a:bodyPr/>
        <a:lstStyle/>
        <a:p>
          <a:r>
            <a:rPr lang="ru-RU"/>
            <a:t>Госорган осуществляет техническое обеспечение деятельности ОС (помещение для заседаний, оснащение помещения необходимыми техническими средствами и т.п.).</a:t>
          </a:r>
          <a:endParaRPr lang="en-US"/>
        </a:p>
      </dgm:t>
    </dgm:pt>
    <dgm:pt modelId="{4853E5F0-153A-4A10-A3DC-59858229EB8F}" type="parTrans" cxnId="{D9B4CFC4-C9BA-4FEF-990D-6CA78938A6D3}">
      <dgm:prSet/>
      <dgm:spPr/>
      <dgm:t>
        <a:bodyPr/>
        <a:lstStyle/>
        <a:p>
          <a:endParaRPr lang="en-US"/>
        </a:p>
      </dgm:t>
    </dgm:pt>
    <dgm:pt modelId="{24C75552-EB48-424A-8679-58BF8B033654}" type="sibTrans" cxnId="{D9B4CFC4-C9BA-4FEF-990D-6CA78938A6D3}">
      <dgm:prSet/>
      <dgm:spPr/>
      <dgm:t>
        <a:bodyPr/>
        <a:lstStyle/>
        <a:p>
          <a:endParaRPr lang="en-US"/>
        </a:p>
      </dgm:t>
    </dgm:pt>
    <dgm:pt modelId="{0DBBB95B-0805-47C3-8045-61147A5DE93D}" type="pres">
      <dgm:prSet presAssocID="{CD3BEC88-C7CA-4015-95FE-6589DF0E29BA}" presName="vert0" presStyleCnt="0">
        <dgm:presLayoutVars>
          <dgm:dir/>
          <dgm:animOne val="branch"/>
          <dgm:animLvl val="lvl"/>
        </dgm:presLayoutVars>
      </dgm:prSet>
      <dgm:spPr/>
    </dgm:pt>
    <dgm:pt modelId="{05ED0918-DC70-4228-AFD9-1413B402DB07}" type="pres">
      <dgm:prSet presAssocID="{9CC14674-C65B-4BA2-A911-870C0CB863B0}" presName="thickLine" presStyleLbl="alignNode1" presStyleIdx="0" presStyleCnt="6"/>
      <dgm:spPr/>
    </dgm:pt>
    <dgm:pt modelId="{C1CE17F2-8347-4FD4-B878-AC4908DA93F7}" type="pres">
      <dgm:prSet presAssocID="{9CC14674-C65B-4BA2-A911-870C0CB863B0}" presName="horz1" presStyleCnt="0"/>
      <dgm:spPr/>
    </dgm:pt>
    <dgm:pt modelId="{D9AD57A3-2F7B-48A0-9D56-8F86999DAA9C}" type="pres">
      <dgm:prSet presAssocID="{9CC14674-C65B-4BA2-A911-870C0CB863B0}" presName="tx1" presStyleLbl="revTx" presStyleIdx="0" presStyleCnt="6"/>
      <dgm:spPr/>
    </dgm:pt>
    <dgm:pt modelId="{B2607CE6-1710-4918-A717-AFCA5ACDD749}" type="pres">
      <dgm:prSet presAssocID="{9CC14674-C65B-4BA2-A911-870C0CB863B0}" presName="vert1" presStyleCnt="0"/>
      <dgm:spPr/>
    </dgm:pt>
    <dgm:pt modelId="{716AA49E-A024-428B-9921-7FAB65E49AA4}" type="pres">
      <dgm:prSet presAssocID="{8E6FE7DB-1E5F-4566-BF7E-572A2C8299AA}" presName="thickLine" presStyleLbl="alignNode1" presStyleIdx="1" presStyleCnt="6"/>
      <dgm:spPr/>
    </dgm:pt>
    <dgm:pt modelId="{4A734CD4-7446-4626-BE2B-5040FEA7EF67}" type="pres">
      <dgm:prSet presAssocID="{8E6FE7DB-1E5F-4566-BF7E-572A2C8299AA}" presName="horz1" presStyleCnt="0"/>
      <dgm:spPr/>
    </dgm:pt>
    <dgm:pt modelId="{56C2CC67-910B-4693-BAA7-01D104AFFF2C}" type="pres">
      <dgm:prSet presAssocID="{8E6FE7DB-1E5F-4566-BF7E-572A2C8299AA}" presName="tx1" presStyleLbl="revTx" presStyleIdx="1" presStyleCnt="6"/>
      <dgm:spPr/>
    </dgm:pt>
    <dgm:pt modelId="{5638183A-4302-476C-82ED-525E808B57E3}" type="pres">
      <dgm:prSet presAssocID="{8E6FE7DB-1E5F-4566-BF7E-572A2C8299AA}" presName="vert1" presStyleCnt="0"/>
      <dgm:spPr/>
    </dgm:pt>
    <dgm:pt modelId="{5C554329-8731-4890-A0A9-33B02EBC1BE7}" type="pres">
      <dgm:prSet presAssocID="{F20BBD4C-C649-4180-9DCF-120CC1BB0228}" presName="thickLine" presStyleLbl="alignNode1" presStyleIdx="2" presStyleCnt="6"/>
      <dgm:spPr/>
    </dgm:pt>
    <dgm:pt modelId="{FE5F6A1D-6E3F-41A5-B321-36AE28FA301C}" type="pres">
      <dgm:prSet presAssocID="{F20BBD4C-C649-4180-9DCF-120CC1BB0228}" presName="horz1" presStyleCnt="0"/>
      <dgm:spPr/>
    </dgm:pt>
    <dgm:pt modelId="{1BA39E18-94BE-48A6-A5C8-DB3CD2EE0A0F}" type="pres">
      <dgm:prSet presAssocID="{F20BBD4C-C649-4180-9DCF-120CC1BB0228}" presName="tx1" presStyleLbl="revTx" presStyleIdx="2" presStyleCnt="6"/>
      <dgm:spPr/>
    </dgm:pt>
    <dgm:pt modelId="{A8C00573-9C2F-4EF2-92B2-909B9F155B1B}" type="pres">
      <dgm:prSet presAssocID="{F20BBD4C-C649-4180-9DCF-120CC1BB0228}" presName="vert1" presStyleCnt="0"/>
      <dgm:spPr/>
    </dgm:pt>
    <dgm:pt modelId="{2CEB109E-33F3-4374-B6A0-C1C2ABC12644}" type="pres">
      <dgm:prSet presAssocID="{60D72384-1391-49FA-AB88-65F1B200A2F1}" presName="thickLine" presStyleLbl="alignNode1" presStyleIdx="3" presStyleCnt="6"/>
      <dgm:spPr/>
    </dgm:pt>
    <dgm:pt modelId="{B112AC8E-367A-41CC-87C6-EE4FE6C7D42A}" type="pres">
      <dgm:prSet presAssocID="{60D72384-1391-49FA-AB88-65F1B200A2F1}" presName="horz1" presStyleCnt="0"/>
      <dgm:spPr/>
    </dgm:pt>
    <dgm:pt modelId="{F7FD2E49-6AFF-49EA-A601-70EC054A2E19}" type="pres">
      <dgm:prSet presAssocID="{60D72384-1391-49FA-AB88-65F1B200A2F1}" presName="tx1" presStyleLbl="revTx" presStyleIdx="3" presStyleCnt="6"/>
      <dgm:spPr/>
    </dgm:pt>
    <dgm:pt modelId="{B84E379B-B838-4374-AC9F-05DFF4BD0714}" type="pres">
      <dgm:prSet presAssocID="{60D72384-1391-49FA-AB88-65F1B200A2F1}" presName="vert1" presStyleCnt="0"/>
      <dgm:spPr/>
    </dgm:pt>
    <dgm:pt modelId="{1662CA80-918E-4AFA-A4DE-9F1D35FFB3CE}" type="pres">
      <dgm:prSet presAssocID="{A435A063-1980-471D-9FA2-89F6AF8FCA97}" presName="thickLine" presStyleLbl="alignNode1" presStyleIdx="4" presStyleCnt="6"/>
      <dgm:spPr/>
    </dgm:pt>
    <dgm:pt modelId="{B2A1BF09-45C9-41AD-813F-9ED65B8B260F}" type="pres">
      <dgm:prSet presAssocID="{A435A063-1980-471D-9FA2-89F6AF8FCA97}" presName="horz1" presStyleCnt="0"/>
      <dgm:spPr/>
    </dgm:pt>
    <dgm:pt modelId="{5B6FC6D9-B555-4B0B-9F7B-902764C903B5}" type="pres">
      <dgm:prSet presAssocID="{A435A063-1980-471D-9FA2-89F6AF8FCA97}" presName="tx1" presStyleLbl="revTx" presStyleIdx="4" presStyleCnt="6"/>
      <dgm:spPr/>
    </dgm:pt>
    <dgm:pt modelId="{D96C94AD-30F3-4D3E-8C56-13361EB2059E}" type="pres">
      <dgm:prSet presAssocID="{A435A063-1980-471D-9FA2-89F6AF8FCA97}" presName="vert1" presStyleCnt="0"/>
      <dgm:spPr/>
    </dgm:pt>
    <dgm:pt modelId="{310E8E1D-900F-4512-9CA7-EC6F481ED065}" type="pres">
      <dgm:prSet presAssocID="{2F7AD168-D71C-4377-BF61-94C1125A97B5}" presName="thickLine" presStyleLbl="alignNode1" presStyleIdx="5" presStyleCnt="6"/>
      <dgm:spPr/>
    </dgm:pt>
    <dgm:pt modelId="{337D47E6-D8E6-4E89-94E4-BD9ABA053C9D}" type="pres">
      <dgm:prSet presAssocID="{2F7AD168-D71C-4377-BF61-94C1125A97B5}" presName="horz1" presStyleCnt="0"/>
      <dgm:spPr/>
    </dgm:pt>
    <dgm:pt modelId="{35018C91-29B6-4128-8824-B1CE16B5D924}" type="pres">
      <dgm:prSet presAssocID="{2F7AD168-D71C-4377-BF61-94C1125A97B5}" presName="tx1" presStyleLbl="revTx" presStyleIdx="5" presStyleCnt="6"/>
      <dgm:spPr/>
    </dgm:pt>
    <dgm:pt modelId="{E6C95084-741E-4263-842E-EF157A527264}" type="pres">
      <dgm:prSet presAssocID="{2F7AD168-D71C-4377-BF61-94C1125A97B5}" presName="vert1" presStyleCnt="0"/>
      <dgm:spPr/>
    </dgm:pt>
  </dgm:ptLst>
  <dgm:cxnLst>
    <dgm:cxn modelId="{7C658C0F-1968-4FF3-B058-0378574EAE72}" srcId="{CD3BEC88-C7CA-4015-95FE-6589DF0E29BA}" destId="{60D72384-1391-49FA-AB88-65F1B200A2F1}" srcOrd="3" destOrd="0" parTransId="{1AE2B5D3-3F45-4723-8846-9F38B1444213}" sibTransId="{B0EBB959-85C1-41BD-96E6-E98EA42C1EEB}"/>
    <dgm:cxn modelId="{034D9710-D5DB-4B60-935A-6F9540FAC57E}" type="presOf" srcId="{F20BBD4C-C649-4180-9DCF-120CC1BB0228}" destId="{1BA39E18-94BE-48A6-A5C8-DB3CD2EE0A0F}" srcOrd="0" destOrd="0" presId="urn:microsoft.com/office/officeart/2008/layout/LinedList"/>
    <dgm:cxn modelId="{90CB3323-D242-4C8D-835F-B43BB5D914A5}" type="presOf" srcId="{CD3BEC88-C7CA-4015-95FE-6589DF0E29BA}" destId="{0DBBB95B-0805-47C3-8045-61147A5DE93D}" srcOrd="0" destOrd="0" presId="urn:microsoft.com/office/officeart/2008/layout/LinedList"/>
    <dgm:cxn modelId="{1E77A923-8EFB-434B-B0D0-27A7DD8AC4A7}" type="presOf" srcId="{9CC14674-C65B-4BA2-A911-870C0CB863B0}" destId="{D9AD57A3-2F7B-48A0-9D56-8F86999DAA9C}" srcOrd="0" destOrd="0" presId="urn:microsoft.com/office/officeart/2008/layout/LinedList"/>
    <dgm:cxn modelId="{7CEDE726-C86F-4367-9151-7F28E275AB3A}" srcId="{CD3BEC88-C7CA-4015-95FE-6589DF0E29BA}" destId="{8E6FE7DB-1E5F-4566-BF7E-572A2C8299AA}" srcOrd="1" destOrd="0" parTransId="{6E3726CD-7A90-46ED-9FB2-664AD9AE91B2}" sibTransId="{79E7D2EA-D9A9-44D5-94CB-CDEA7FB39AF4}"/>
    <dgm:cxn modelId="{4016E32D-DFFB-4FAB-BD02-E69078158D18}" type="presOf" srcId="{60D72384-1391-49FA-AB88-65F1B200A2F1}" destId="{F7FD2E49-6AFF-49EA-A601-70EC054A2E19}" srcOrd="0" destOrd="0" presId="urn:microsoft.com/office/officeart/2008/layout/LinedList"/>
    <dgm:cxn modelId="{8D521531-AB87-4912-A1A3-AF80127CC352}" srcId="{CD3BEC88-C7CA-4015-95FE-6589DF0E29BA}" destId="{A435A063-1980-471D-9FA2-89F6AF8FCA97}" srcOrd="4" destOrd="0" parTransId="{4C4CF6B8-ECF9-44D7-8DF1-5DFCEDA9176C}" sibTransId="{25A08F48-30F5-4D3D-8642-293CB59B2CE6}"/>
    <dgm:cxn modelId="{9C78BD46-4F2F-42ED-A168-6A9C6DE8D44C}" srcId="{CD3BEC88-C7CA-4015-95FE-6589DF0E29BA}" destId="{9CC14674-C65B-4BA2-A911-870C0CB863B0}" srcOrd="0" destOrd="0" parTransId="{6B65116D-8EEF-42DD-B6A8-F77FB70029BF}" sibTransId="{58C7AD57-846C-42DA-AD5E-6655DCE4CC1B}"/>
    <dgm:cxn modelId="{BB00DD5E-1EFC-47DD-8BEF-5282DDD09F95}" srcId="{CD3BEC88-C7CA-4015-95FE-6589DF0E29BA}" destId="{F20BBD4C-C649-4180-9DCF-120CC1BB0228}" srcOrd="2" destOrd="0" parTransId="{6D7FFFE8-4001-4C9C-868E-F1C33010B28F}" sibTransId="{ECD14EE2-B1FE-4739-87B9-4DF7C2C2B668}"/>
    <dgm:cxn modelId="{84D5F7BC-82C9-4AB5-8585-82573D6F3D66}" type="presOf" srcId="{A435A063-1980-471D-9FA2-89F6AF8FCA97}" destId="{5B6FC6D9-B555-4B0B-9F7B-902764C903B5}" srcOrd="0" destOrd="0" presId="urn:microsoft.com/office/officeart/2008/layout/LinedList"/>
    <dgm:cxn modelId="{D9B4CFC4-C9BA-4FEF-990D-6CA78938A6D3}" srcId="{CD3BEC88-C7CA-4015-95FE-6589DF0E29BA}" destId="{2F7AD168-D71C-4377-BF61-94C1125A97B5}" srcOrd="5" destOrd="0" parTransId="{4853E5F0-153A-4A10-A3DC-59858229EB8F}" sibTransId="{24C75552-EB48-424A-8679-58BF8B033654}"/>
    <dgm:cxn modelId="{AEB525E5-8987-43FB-821E-112D8038C847}" type="presOf" srcId="{2F7AD168-D71C-4377-BF61-94C1125A97B5}" destId="{35018C91-29B6-4128-8824-B1CE16B5D924}" srcOrd="0" destOrd="0" presId="urn:microsoft.com/office/officeart/2008/layout/LinedList"/>
    <dgm:cxn modelId="{DECFCEF4-B437-46E3-9206-4D3554515407}" type="presOf" srcId="{8E6FE7DB-1E5F-4566-BF7E-572A2C8299AA}" destId="{56C2CC67-910B-4693-BAA7-01D104AFFF2C}" srcOrd="0" destOrd="0" presId="urn:microsoft.com/office/officeart/2008/layout/LinedList"/>
    <dgm:cxn modelId="{1BD88560-7955-4947-BB79-2E74BA988DDE}" type="presParOf" srcId="{0DBBB95B-0805-47C3-8045-61147A5DE93D}" destId="{05ED0918-DC70-4228-AFD9-1413B402DB07}" srcOrd="0" destOrd="0" presId="urn:microsoft.com/office/officeart/2008/layout/LinedList"/>
    <dgm:cxn modelId="{22A4C38B-93E8-4E0D-8F87-E883FD896852}" type="presParOf" srcId="{0DBBB95B-0805-47C3-8045-61147A5DE93D}" destId="{C1CE17F2-8347-4FD4-B878-AC4908DA93F7}" srcOrd="1" destOrd="0" presId="urn:microsoft.com/office/officeart/2008/layout/LinedList"/>
    <dgm:cxn modelId="{36E4F8F6-5745-4FAA-9707-1022285695E3}" type="presParOf" srcId="{C1CE17F2-8347-4FD4-B878-AC4908DA93F7}" destId="{D9AD57A3-2F7B-48A0-9D56-8F86999DAA9C}" srcOrd="0" destOrd="0" presId="urn:microsoft.com/office/officeart/2008/layout/LinedList"/>
    <dgm:cxn modelId="{143A0B20-EDE1-4A7A-B543-C01DCC20B9B8}" type="presParOf" srcId="{C1CE17F2-8347-4FD4-B878-AC4908DA93F7}" destId="{B2607CE6-1710-4918-A717-AFCA5ACDD749}" srcOrd="1" destOrd="0" presId="urn:microsoft.com/office/officeart/2008/layout/LinedList"/>
    <dgm:cxn modelId="{8169F60C-AAA9-4C7C-AE65-DFD85347BD9F}" type="presParOf" srcId="{0DBBB95B-0805-47C3-8045-61147A5DE93D}" destId="{716AA49E-A024-428B-9921-7FAB65E49AA4}" srcOrd="2" destOrd="0" presId="urn:microsoft.com/office/officeart/2008/layout/LinedList"/>
    <dgm:cxn modelId="{87B99890-9992-4824-8D0D-57EEB7541790}" type="presParOf" srcId="{0DBBB95B-0805-47C3-8045-61147A5DE93D}" destId="{4A734CD4-7446-4626-BE2B-5040FEA7EF67}" srcOrd="3" destOrd="0" presId="urn:microsoft.com/office/officeart/2008/layout/LinedList"/>
    <dgm:cxn modelId="{02BD920C-3193-4B0C-A8A3-D1FF3AD29A8A}" type="presParOf" srcId="{4A734CD4-7446-4626-BE2B-5040FEA7EF67}" destId="{56C2CC67-910B-4693-BAA7-01D104AFFF2C}" srcOrd="0" destOrd="0" presId="urn:microsoft.com/office/officeart/2008/layout/LinedList"/>
    <dgm:cxn modelId="{F7CB62B5-6353-4766-A9FF-EBE7440246F8}" type="presParOf" srcId="{4A734CD4-7446-4626-BE2B-5040FEA7EF67}" destId="{5638183A-4302-476C-82ED-525E808B57E3}" srcOrd="1" destOrd="0" presId="urn:microsoft.com/office/officeart/2008/layout/LinedList"/>
    <dgm:cxn modelId="{9E01EC7F-4714-4F57-A414-20F47535C897}" type="presParOf" srcId="{0DBBB95B-0805-47C3-8045-61147A5DE93D}" destId="{5C554329-8731-4890-A0A9-33B02EBC1BE7}" srcOrd="4" destOrd="0" presId="urn:microsoft.com/office/officeart/2008/layout/LinedList"/>
    <dgm:cxn modelId="{E83D3E95-ED54-4709-B4FC-C7C940536DC9}" type="presParOf" srcId="{0DBBB95B-0805-47C3-8045-61147A5DE93D}" destId="{FE5F6A1D-6E3F-41A5-B321-36AE28FA301C}" srcOrd="5" destOrd="0" presId="urn:microsoft.com/office/officeart/2008/layout/LinedList"/>
    <dgm:cxn modelId="{C7BC9959-5402-43CB-84CD-C9DBF88D50A4}" type="presParOf" srcId="{FE5F6A1D-6E3F-41A5-B321-36AE28FA301C}" destId="{1BA39E18-94BE-48A6-A5C8-DB3CD2EE0A0F}" srcOrd="0" destOrd="0" presId="urn:microsoft.com/office/officeart/2008/layout/LinedList"/>
    <dgm:cxn modelId="{15AF4E61-E120-4C12-82B9-3E04DCE18D3D}" type="presParOf" srcId="{FE5F6A1D-6E3F-41A5-B321-36AE28FA301C}" destId="{A8C00573-9C2F-4EF2-92B2-909B9F155B1B}" srcOrd="1" destOrd="0" presId="urn:microsoft.com/office/officeart/2008/layout/LinedList"/>
    <dgm:cxn modelId="{44BCC740-502A-455B-97F5-B7664A8E0852}" type="presParOf" srcId="{0DBBB95B-0805-47C3-8045-61147A5DE93D}" destId="{2CEB109E-33F3-4374-B6A0-C1C2ABC12644}" srcOrd="6" destOrd="0" presId="urn:microsoft.com/office/officeart/2008/layout/LinedList"/>
    <dgm:cxn modelId="{E44F53BC-B697-4766-B336-06EE2EEEAD9A}" type="presParOf" srcId="{0DBBB95B-0805-47C3-8045-61147A5DE93D}" destId="{B112AC8E-367A-41CC-87C6-EE4FE6C7D42A}" srcOrd="7" destOrd="0" presId="urn:microsoft.com/office/officeart/2008/layout/LinedList"/>
    <dgm:cxn modelId="{CFC03E89-E639-45B6-A869-DBE6FD597002}" type="presParOf" srcId="{B112AC8E-367A-41CC-87C6-EE4FE6C7D42A}" destId="{F7FD2E49-6AFF-49EA-A601-70EC054A2E19}" srcOrd="0" destOrd="0" presId="urn:microsoft.com/office/officeart/2008/layout/LinedList"/>
    <dgm:cxn modelId="{8581AB24-F74D-48BE-AEFB-3A1837B44660}" type="presParOf" srcId="{B112AC8E-367A-41CC-87C6-EE4FE6C7D42A}" destId="{B84E379B-B838-4374-AC9F-05DFF4BD0714}" srcOrd="1" destOrd="0" presId="urn:microsoft.com/office/officeart/2008/layout/LinedList"/>
    <dgm:cxn modelId="{367C9958-8128-4160-901F-E266580A278E}" type="presParOf" srcId="{0DBBB95B-0805-47C3-8045-61147A5DE93D}" destId="{1662CA80-918E-4AFA-A4DE-9F1D35FFB3CE}" srcOrd="8" destOrd="0" presId="urn:microsoft.com/office/officeart/2008/layout/LinedList"/>
    <dgm:cxn modelId="{84A4F1CB-DF22-49B2-98CC-0BFFE2D24E2E}" type="presParOf" srcId="{0DBBB95B-0805-47C3-8045-61147A5DE93D}" destId="{B2A1BF09-45C9-41AD-813F-9ED65B8B260F}" srcOrd="9" destOrd="0" presId="urn:microsoft.com/office/officeart/2008/layout/LinedList"/>
    <dgm:cxn modelId="{47E81551-EEF4-4C45-B873-6DF737310EC3}" type="presParOf" srcId="{B2A1BF09-45C9-41AD-813F-9ED65B8B260F}" destId="{5B6FC6D9-B555-4B0B-9F7B-902764C903B5}" srcOrd="0" destOrd="0" presId="urn:microsoft.com/office/officeart/2008/layout/LinedList"/>
    <dgm:cxn modelId="{F9C49F04-F537-436E-9401-4F349D505576}" type="presParOf" srcId="{B2A1BF09-45C9-41AD-813F-9ED65B8B260F}" destId="{D96C94AD-30F3-4D3E-8C56-13361EB2059E}" srcOrd="1" destOrd="0" presId="urn:microsoft.com/office/officeart/2008/layout/LinedList"/>
    <dgm:cxn modelId="{1910B470-2473-452D-A3D4-48A6C93B687A}" type="presParOf" srcId="{0DBBB95B-0805-47C3-8045-61147A5DE93D}" destId="{310E8E1D-900F-4512-9CA7-EC6F481ED065}" srcOrd="10" destOrd="0" presId="urn:microsoft.com/office/officeart/2008/layout/LinedList"/>
    <dgm:cxn modelId="{166B067D-890D-43DC-BC1C-9F057B8800A1}" type="presParOf" srcId="{0DBBB95B-0805-47C3-8045-61147A5DE93D}" destId="{337D47E6-D8E6-4E89-94E4-BD9ABA053C9D}" srcOrd="11" destOrd="0" presId="urn:microsoft.com/office/officeart/2008/layout/LinedList"/>
    <dgm:cxn modelId="{398B6B91-9B39-4E5A-A92C-D6B1B7AB188A}" type="presParOf" srcId="{337D47E6-D8E6-4E89-94E4-BD9ABA053C9D}" destId="{35018C91-29B6-4128-8824-B1CE16B5D924}" srcOrd="0" destOrd="0" presId="urn:microsoft.com/office/officeart/2008/layout/LinedList"/>
    <dgm:cxn modelId="{361862C1-2C96-4E53-BB6F-1B22568C8A1E}" type="presParOf" srcId="{337D47E6-D8E6-4E89-94E4-BD9ABA053C9D}" destId="{E6C95084-741E-4263-842E-EF157A52726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05C51CB-9D61-471F-824D-D5C99F39191B}" type="doc">
      <dgm:prSet loTypeId="urn:microsoft.com/office/officeart/2005/8/layout/hierarchy6" loCatId="hierarchy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40675A58-9779-4DC4-86D6-442A56CF54DB}">
      <dgm:prSet phldrT="[Текст]" custT="1"/>
      <dgm:spPr/>
      <dgm:t>
        <a:bodyPr/>
        <a:lstStyle/>
        <a:p>
          <a:r>
            <a:rPr lang="ru-RU" sz="2400" b="1" dirty="0"/>
            <a:t>В течение 2 недель</a:t>
          </a:r>
        </a:p>
        <a:p>
          <a:r>
            <a:rPr lang="ru-RU" sz="2400" b="1" dirty="0"/>
            <a:t>госорган обязан</a:t>
          </a:r>
          <a:endParaRPr lang="en-US" sz="2400" b="1" dirty="0"/>
        </a:p>
      </dgm:t>
    </dgm:pt>
    <dgm:pt modelId="{39BAE949-AF56-4F9F-8194-63F3987F6C03}" type="parTrans" cxnId="{0C84C084-CF96-4D0D-A711-54046BFA83AD}">
      <dgm:prSet/>
      <dgm:spPr/>
      <dgm:t>
        <a:bodyPr/>
        <a:lstStyle/>
        <a:p>
          <a:endParaRPr lang="en-US"/>
        </a:p>
      </dgm:t>
    </dgm:pt>
    <dgm:pt modelId="{FF91581C-6611-4AC6-9E3C-9D4E22E0422E}" type="sibTrans" cxnId="{0C84C084-CF96-4D0D-A711-54046BFA83AD}">
      <dgm:prSet/>
      <dgm:spPr/>
      <dgm:t>
        <a:bodyPr/>
        <a:lstStyle/>
        <a:p>
          <a:endParaRPr lang="en-US"/>
        </a:p>
      </dgm:t>
    </dgm:pt>
    <dgm:pt modelId="{FC82AF51-2C3A-4ED8-8397-3F141225FF68}">
      <dgm:prSet phldrT="[Текст]"/>
      <dgm:spPr/>
      <dgm:t>
        <a:bodyPr/>
        <a:lstStyle/>
        <a:p>
          <a:r>
            <a:rPr lang="ru-RU" dirty="0"/>
            <a:t>Предоставить информацию по запросу ОС*</a:t>
          </a:r>
          <a:endParaRPr lang="en-US" dirty="0"/>
        </a:p>
      </dgm:t>
    </dgm:pt>
    <dgm:pt modelId="{4BD7BD1F-007C-461D-886E-3F6981DF2262}" type="parTrans" cxnId="{F6A42532-AC6E-4788-8EF4-206644683C03}">
      <dgm:prSet/>
      <dgm:spPr/>
      <dgm:t>
        <a:bodyPr/>
        <a:lstStyle/>
        <a:p>
          <a:endParaRPr lang="en-US"/>
        </a:p>
      </dgm:t>
    </dgm:pt>
    <dgm:pt modelId="{61132D51-C117-4B77-881D-6A7842798BF5}" type="sibTrans" cxnId="{F6A42532-AC6E-4788-8EF4-206644683C03}">
      <dgm:prSet/>
      <dgm:spPr/>
      <dgm:t>
        <a:bodyPr/>
        <a:lstStyle/>
        <a:p>
          <a:endParaRPr lang="en-US"/>
        </a:p>
      </dgm:t>
    </dgm:pt>
    <dgm:pt modelId="{00AF38A7-EF6B-44F3-AE9A-9A0D3752E617}">
      <dgm:prSet phldrT="[Текст]"/>
      <dgm:spPr/>
      <dgm:t>
        <a:bodyPr/>
        <a:lstStyle/>
        <a:p>
          <a:r>
            <a:rPr lang="ru-RU" dirty="0"/>
            <a:t>Ответить на обращение ОС (рекомендации, предложения и пр.)</a:t>
          </a:r>
          <a:endParaRPr lang="en-US" dirty="0"/>
        </a:p>
      </dgm:t>
    </dgm:pt>
    <dgm:pt modelId="{5169594E-34C6-42A7-8292-256142A6DA68}" type="parTrans" cxnId="{11275F58-0961-4E13-B935-E580B335BE7D}">
      <dgm:prSet/>
      <dgm:spPr/>
      <dgm:t>
        <a:bodyPr/>
        <a:lstStyle/>
        <a:p>
          <a:endParaRPr lang="en-US"/>
        </a:p>
      </dgm:t>
    </dgm:pt>
    <dgm:pt modelId="{E3E9302D-CDF0-4BD6-BD3F-59500A679578}" type="sibTrans" cxnId="{11275F58-0961-4E13-B935-E580B335BE7D}">
      <dgm:prSet/>
      <dgm:spPr/>
      <dgm:t>
        <a:bodyPr/>
        <a:lstStyle/>
        <a:p>
          <a:endParaRPr lang="en-US"/>
        </a:p>
      </dgm:t>
    </dgm:pt>
    <dgm:pt modelId="{ED894D1C-78EC-47C5-AEB1-E29A5FE1E3F3}">
      <dgm:prSet phldrT="[Текст]"/>
      <dgm:spPr/>
      <dgm:t>
        <a:bodyPr/>
        <a:lstStyle/>
        <a:p>
          <a:r>
            <a:rPr lang="ru-RU" dirty="0">
              <a:solidFill>
                <a:schemeClr val="tx2">
                  <a:lumMod val="50000"/>
                </a:schemeClr>
              </a:solidFill>
            </a:rPr>
            <a:t>в случае несогласия с обращением ОС, обосновать свой ответ</a:t>
          </a:r>
          <a:endParaRPr lang="en-US" dirty="0">
            <a:solidFill>
              <a:schemeClr val="tx2">
                <a:lumMod val="50000"/>
              </a:schemeClr>
            </a:solidFill>
          </a:endParaRPr>
        </a:p>
      </dgm:t>
    </dgm:pt>
    <dgm:pt modelId="{2A5B53A5-5D86-4829-B947-68A5205C99DE}" type="parTrans" cxnId="{3AE9929F-33C5-41B4-8CCA-9EE1F93D5709}">
      <dgm:prSet/>
      <dgm:spPr/>
      <dgm:t>
        <a:bodyPr/>
        <a:lstStyle/>
        <a:p>
          <a:endParaRPr lang="en-US"/>
        </a:p>
      </dgm:t>
    </dgm:pt>
    <dgm:pt modelId="{8AB22A1F-83DF-44A0-92A4-51180FFA0F06}" type="sibTrans" cxnId="{3AE9929F-33C5-41B4-8CCA-9EE1F93D5709}">
      <dgm:prSet/>
      <dgm:spPr/>
      <dgm:t>
        <a:bodyPr/>
        <a:lstStyle/>
        <a:p>
          <a:endParaRPr lang="en-US"/>
        </a:p>
      </dgm:t>
    </dgm:pt>
    <dgm:pt modelId="{32C47B95-17CF-40E9-9197-D89EE690568F}">
      <dgm:prSet/>
      <dgm:spPr/>
      <dgm:t>
        <a:bodyPr/>
        <a:lstStyle/>
        <a:p>
          <a:r>
            <a:rPr lang="ru-RU" dirty="0">
              <a:solidFill>
                <a:schemeClr val="tx2">
                  <a:lumMod val="50000"/>
                </a:schemeClr>
              </a:solidFill>
            </a:rPr>
            <a:t>отразить в ответе свое мнение по поступившему обращению</a:t>
          </a:r>
          <a:endParaRPr lang="en-US" dirty="0">
            <a:solidFill>
              <a:schemeClr val="tx2">
                <a:lumMod val="50000"/>
              </a:schemeClr>
            </a:solidFill>
          </a:endParaRPr>
        </a:p>
      </dgm:t>
    </dgm:pt>
    <dgm:pt modelId="{30FF147D-C0DC-4404-8147-3E5284713EC1}" type="parTrans" cxnId="{32069BC4-012F-4C59-9F88-092BCBEABFDF}">
      <dgm:prSet/>
      <dgm:spPr/>
      <dgm:t>
        <a:bodyPr/>
        <a:lstStyle/>
        <a:p>
          <a:endParaRPr lang="en-US"/>
        </a:p>
      </dgm:t>
    </dgm:pt>
    <dgm:pt modelId="{C59569CF-8592-4F0D-9CAF-2EE3144399E2}" type="sibTrans" cxnId="{32069BC4-012F-4C59-9F88-092BCBEABFDF}">
      <dgm:prSet/>
      <dgm:spPr/>
      <dgm:t>
        <a:bodyPr/>
        <a:lstStyle/>
        <a:p>
          <a:endParaRPr lang="en-US"/>
        </a:p>
      </dgm:t>
    </dgm:pt>
    <dgm:pt modelId="{E8431F62-1DC5-4DD4-BB1D-FA03121EC792}" type="pres">
      <dgm:prSet presAssocID="{D05C51CB-9D61-471F-824D-D5C99F39191B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31CE519-52D5-4A3F-8BBC-AC39A4833A0C}" type="pres">
      <dgm:prSet presAssocID="{D05C51CB-9D61-471F-824D-D5C99F39191B}" presName="hierFlow" presStyleCnt="0"/>
      <dgm:spPr/>
    </dgm:pt>
    <dgm:pt modelId="{E84D0376-364F-44D6-BB0B-FB62FB4E808C}" type="pres">
      <dgm:prSet presAssocID="{D05C51CB-9D61-471F-824D-D5C99F39191B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CDE3ACF3-4C9F-4883-862A-0BC2304142A2}" type="pres">
      <dgm:prSet presAssocID="{40675A58-9779-4DC4-86D6-442A56CF54DB}" presName="Name14" presStyleCnt="0"/>
      <dgm:spPr/>
    </dgm:pt>
    <dgm:pt modelId="{37535258-BBED-4897-9957-A893D62FA791}" type="pres">
      <dgm:prSet presAssocID="{40675A58-9779-4DC4-86D6-442A56CF54DB}" presName="level1Shape" presStyleLbl="node0" presStyleIdx="0" presStyleCnt="1" custScaleX="231881" custScaleY="71136">
        <dgm:presLayoutVars>
          <dgm:chPref val="3"/>
        </dgm:presLayoutVars>
      </dgm:prSet>
      <dgm:spPr/>
    </dgm:pt>
    <dgm:pt modelId="{48DD9ABC-A243-438F-B4B9-4A79C9A0980D}" type="pres">
      <dgm:prSet presAssocID="{40675A58-9779-4DC4-86D6-442A56CF54DB}" presName="hierChild2" presStyleCnt="0"/>
      <dgm:spPr/>
    </dgm:pt>
    <dgm:pt modelId="{510EAAB4-AF46-4C7D-9596-0637C42EEEE7}" type="pres">
      <dgm:prSet presAssocID="{4BD7BD1F-007C-461D-886E-3F6981DF2262}" presName="Name19" presStyleLbl="parChTrans1D2" presStyleIdx="0" presStyleCnt="2"/>
      <dgm:spPr/>
    </dgm:pt>
    <dgm:pt modelId="{18BEB24D-6A91-4C7A-9D47-6FAE4D39AF87}" type="pres">
      <dgm:prSet presAssocID="{FC82AF51-2C3A-4ED8-8397-3F141225FF68}" presName="Name21" presStyleCnt="0"/>
      <dgm:spPr/>
    </dgm:pt>
    <dgm:pt modelId="{E47D7508-B2F9-4866-93D8-7E7BD8C6564F}" type="pres">
      <dgm:prSet presAssocID="{FC82AF51-2C3A-4ED8-8397-3F141225FF68}" presName="level2Shape" presStyleLbl="node2" presStyleIdx="0" presStyleCnt="2" custScaleX="123028" custScaleY="80660"/>
      <dgm:spPr/>
    </dgm:pt>
    <dgm:pt modelId="{7D84F23A-1C7A-4DAA-AF75-8D638283A5A5}" type="pres">
      <dgm:prSet presAssocID="{FC82AF51-2C3A-4ED8-8397-3F141225FF68}" presName="hierChild3" presStyleCnt="0"/>
      <dgm:spPr/>
    </dgm:pt>
    <dgm:pt modelId="{FB73FC50-7C9A-4545-BAE6-25FBD745EDDA}" type="pres">
      <dgm:prSet presAssocID="{5169594E-34C6-42A7-8292-256142A6DA68}" presName="Name19" presStyleLbl="parChTrans1D2" presStyleIdx="1" presStyleCnt="2"/>
      <dgm:spPr/>
    </dgm:pt>
    <dgm:pt modelId="{E7C39B3F-5D0C-4328-8BCA-64BC34039B0C}" type="pres">
      <dgm:prSet presAssocID="{00AF38A7-EF6B-44F3-AE9A-9A0D3752E617}" presName="Name21" presStyleCnt="0"/>
      <dgm:spPr/>
    </dgm:pt>
    <dgm:pt modelId="{B14E9584-263F-4078-92EA-AAE4EB0ADDE6}" type="pres">
      <dgm:prSet presAssocID="{00AF38A7-EF6B-44F3-AE9A-9A0D3752E617}" presName="level2Shape" presStyleLbl="node2" presStyleIdx="1" presStyleCnt="2" custScaleX="123028" custScaleY="80660"/>
      <dgm:spPr/>
    </dgm:pt>
    <dgm:pt modelId="{33401580-CA2A-4DE1-A34A-FF3B969440B6}" type="pres">
      <dgm:prSet presAssocID="{00AF38A7-EF6B-44F3-AE9A-9A0D3752E617}" presName="hierChild3" presStyleCnt="0"/>
      <dgm:spPr/>
    </dgm:pt>
    <dgm:pt modelId="{0290A48E-F7EC-4861-AACA-81BFA00BA1DB}" type="pres">
      <dgm:prSet presAssocID="{2A5B53A5-5D86-4829-B947-68A5205C99DE}" presName="Name19" presStyleLbl="parChTrans1D3" presStyleIdx="0" presStyleCnt="2"/>
      <dgm:spPr/>
    </dgm:pt>
    <dgm:pt modelId="{34F8AABA-B868-4871-8D5C-36F971A764CA}" type="pres">
      <dgm:prSet presAssocID="{ED894D1C-78EC-47C5-AEB1-E29A5FE1E3F3}" presName="Name21" presStyleCnt="0"/>
      <dgm:spPr/>
    </dgm:pt>
    <dgm:pt modelId="{7F609D1B-2379-46D5-A2BE-B73E15C33190}" type="pres">
      <dgm:prSet presAssocID="{ED894D1C-78EC-47C5-AEB1-E29A5FE1E3F3}" presName="level2Shape" presStyleLbl="node3" presStyleIdx="0" presStyleCnt="2" custScaleX="144425" custScaleY="80660"/>
      <dgm:spPr/>
    </dgm:pt>
    <dgm:pt modelId="{D8B500A6-268F-4634-9F1E-8DA8AEF7A1BD}" type="pres">
      <dgm:prSet presAssocID="{ED894D1C-78EC-47C5-AEB1-E29A5FE1E3F3}" presName="hierChild3" presStyleCnt="0"/>
      <dgm:spPr/>
    </dgm:pt>
    <dgm:pt modelId="{58D8BEF6-78E7-4E9F-BFDA-26B4BC2ED540}" type="pres">
      <dgm:prSet presAssocID="{30FF147D-C0DC-4404-8147-3E5284713EC1}" presName="Name19" presStyleLbl="parChTrans1D3" presStyleIdx="1" presStyleCnt="2"/>
      <dgm:spPr/>
    </dgm:pt>
    <dgm:pt modelId="{DBEBC895-14CA-405D-9627-35DECA7DE529}" type="pres">
      <dgm:prSet presAssocID="{32C47B95-17CF-40E9-9197-D89EE690568F}" presName="Name21" presStyleCnt="0"/>
      <dgm:spPr/>
    </dgm:pt>
    <dgm:pt modelId="{29C4F291-1029-43CC-B4AD-434DEDB6F407}" type="pres">
      <dgm:prSet presAssocID="{32C47B95-17CF-40E9-9197-D89EE690568F}" presName="level2Shape" presStyleLbl="node3" presStyleIdx="1" presStyleCnt="2" custScaleX="144425" custScaleY="80660"/>
      <dgm:spPr/>
    </dgm:pt>
    <dgm:pt modelId="{9E1C4884-ED3D-47F4-B7E3-5885761D2C4F}" type="pres">
      <dgm:prSet presAssocID="{32C47B95-17CF-40E9-9197-D89EE690568F}" presName="hierChild3" presStyleCnt="0"/>
      <dgm:spPr/>
    </dgm:pt>
    <dgm:pt modelId="{2E5C8A71-10B2-49DF-A782-BC1E97B7D9CA}" type="pres">
      <dgm:prSet presAssocID="{D05C51CB-9D61-471F-824D-D5C99F39191B}" presName="bgShapesFlow" presStyleCnt="0"/>
      <dgm:spPr/>
    </dgm:pt>
  </dgm:ptLst>
  <dgm:cxnLst>
    <dgm:cxn modelId="{1033E306-0E01-4F6F-87A6-287B8BFDF4FD}" type="presOf" srcId="{00AF38A7-EF6B-44F3-AE9A-9A0D3752E617}" destId="{B14E9584-263F-4078-92EA-AAE4EB0ADDE6}" srcOrd="0" destOrd="0" presId="urn:microsoft.com/office/officeart/2005/8/layout/hierarchy6"/>
    <dgm:cxn modelId="{7C1F8114-01A0-446E-A006-24D612A6A8B0}" type="presOf" srcId="{30FF147D-C0DC-4404-8147-3E5284713EC1}" destId="{58D8BEF6-78E7-4E9F-BFDA-26B4BC2ED540}" srcOrd="0" destOrd="0" presId="urn:microsoft.com/office/officeart/2005/8/layout/hierarchy6"/>
    <dgm:cxn modelId="{BF821923-3E38-4A77-B8DE-5B5793EB998B}" type="presOf" srcId="{4BD7BD1F-007C-461D-886E-3F6981DF2262}" destId="{510EAAB4-AF46-4C7D-9596-0637C42EEEE7}" srcOrd="0" destOrd="0" presId="urn:microsoft.com/office/officeart/2005/8/layout/hierarchy6"/>
    <dgm:cxn modelId="{C1D76627-0486-4E57-8F2D-3707DDF55C48}" type="presOf" srcId="{FC82AF51-2C3A-4ED8-8397-3F141225FF68}" destId="{E47D7508-B2F9-4866-93D8-7E7BD8C6564F}" srcOrd="0" destOrd="0" presId="urn:microsoft.com/office/officeart/2005/8/layout/hierarchy6"/>
    <dgm:cxn modelId="{F6A42532-AC6E-4788-8EF4-206644683C03}" srcId="{40675A58-9779-4DC4-86D6-442A56CF54DB}" destId="{FC82AF51-2C3A-4ED8-8397-3F141225FF68}" srcOrd="0" destOrd="0" parTransId="{4BD7BD1F-007C-461D-886E-3F6981DF2262}" sibTransId="{61132D51-C117-4B77-881D-6A7842798BF5}"/>
    <dgm:cxn modelId="{11275F58-0961-4E13-B935-E580B335BE7D}" srcId="{40675A58-9779-4DC4-86D6-442A56CF54DB}" destId="{00AF38A7-EF6B-44F3-AE9A-9A0D3752E617}" srcOrd="1" destOrd="0" parTransId="{5169594E-34C6-42A7-8292-256142A6DA68}" sibTransId="{E3E9302D-CDF0-4BD6-BD3F-59500A679578}"/>
    <dgm:cxn modelId="{16BEBD5F-44D9-4C6B-8D39-75D42C711F5D}" type="presOf" srcId="{32C47B95-17CF-40E9-9197-D89EE690568F}" destId="{29C4F291-1029-43CC-B4AD-434DEDB6F407}" srcOrd="0" destOrd="0" presId="urn:microsoft.com/office/officeart/2005/8/layout/hierarchy6"/>
    <dgm:cxn modelId="{B9756577-FB7D-4C8E-A0AC-F2ED5379942F}" type="presOf" srcId="{ED894D1C-78EC-47C5-AEB1-E29A5FE1E3F3}" destId="{7F609D1B-2379-46D5-A2BE-B73E15C33190}" srcOrd="0" destOrd="0" presId="urn:microsoft.com/office/officeart/2005/8/layout/hierarchy6"/>
    <dgm:cxn modelId="{0C84C084-CF96-4D0D-A711-54046BFA83AD}" srcId="{D05C51CB-9D61-471F-824D-D5C99F39191B}" destId="{40675A58-9779-4DC4-86D6-442A56CF54DB}" srcOrd="0" destOrd="0" parTransId="{39BAE949-AF56-4F9F-8194-63F3987F6C03}" sibTransId="{FF91581C-6611-4AC6-9E3C-9D4E22E0422E}"/>
    <dgm:cxn modelId="{B87B968A-55DE-4F62-943B-202F5F776C01}" type="presOf" srcId="{40675A58-9779-4DC4-86D6-442A56CF54DB}" destId="{37535258-BBED-4897-9957-A893D62FA791}" srcOrd="0" destOrd="0" presId="urn:microsoft.com/office/officeart/2005/8/layout/hierarchy6"/>
    <dgm:cxn modelId="{3AE9929F-33C5-41B4-8CCA-9EE1F93D5709}" srcId="{00AF38A7-EF6B-44F3-AE9A-9A0D3752E617}" destId="{ED894D1C-78EC-47C5-AEB1-E29A5FE1E3F3}" srcOrd="0" destOrd="0" parTransId="{2A5B53A5-5D86-4829-B947-68A5205C99DE}" sibTransId="{8AB22A1F-83DF-44A0-92A4-51180FFA0F06}"/>
    <dgm:cxn modelId="{89D29DAD-B0D2-495E-86EF-80870696466D}" type="presOf" srcId="{D05C51CB-9D61-471F-824D-D5C99F39191B}" destId="{E8431F62-1DC5-4DD4-BB1D-FA03121EC792}" srcOrd="0" destOrd="0" presId="urn:microsoft.com/office/officeart/2005/8/layout/hierarchy6"/>
    <dgm:cxn modelId="{32069BC4-012F-4C59-9F88-092BCBEABFDF}" srcId="{00AF38A7-EF6B-44F3-AE9A-9A0D3752E617}" destId="{32C47B95-17CF-40E9-9197-D89EE690568F}" srcOrd="1" destOrd="0" parTransId="{30FF147D-C0DC-4404-8147-3E5284713EC1}" sibTransId="{C59569CF-8592-4F0D-9CAF-2EE3144399E2}"/>
    <dgm:cxn modelId="{CAFC01C6-61E6-4291-9BA6-86789EBE4E38}" type="presOf" srcId="{2A5B53A5-5D86-4829-B947-68A5205C99DE}" destId="{0290A48E-F7EC-4861-AACA-81BFA00BA1DB}" srcOrd="0" destOrd="0" presId="urn:microsoft.com/office/officeart/2005/8/layout/hierarchy6"/>
    <dgm:cxn modelId="{FB9853DF-AB9A-412A-A5AE-B38FB66C813A}" type="presOf" srcId="{5169594E-34C6-42A7-8292-256142A6DA68}" destId="{FB73FC50-7C9A-4545-BAE6-25FBD745EDDA}" srcOrd="0" destOrd="0" presId="urn:microsoft.com/office/officeart/2005/8/layout/hierarchy6"/>
    <dgm:cxn modelId="{92603C1F-9F9D-49CA-8DD1-87FD723192F1}" type="presParOf" srcId="{E8431F62-1DC5-4DD4-BB1D-FA03121EC792}" destId="{131CE519-52D5-4A3F-8BBC-AC39A4833A0C}" srcOrd="0" destOrd="0" presId="urn:microsoft.com/office/officeart/2005/8/layout/hierarchy6"/>
    <dgm:cxn modelId="{6CB24B83-CC75-4178-A122-94F369C66679}" type="presParOf" srcId="{131CE519-52D5-4A3F-8BBC-AC39A4833A0C}" destId="{E84D0376-364F-44D6-BB0B-FB62FB4E808C}" srcOrd="0" destOrd="0" presId="urn:microsoft.com/office/officeart/2005/8/layout/hierarchy6"/>
    <dgm:cxn modelId="{B5AFD334-4809-48D5-BAF0-D62957BD7967}" type="presParOf" srcId="{E84D0376-364F-44D6-BB0B-FB62FB4E808C}" destId="{CDE3ACF3-4C9F-4883-862A-0BC2304142A2}" srcOrd="0" destOrd="0" presId="urn:microsoft.com/office/officeart/2005/8/layout/hierarchy6"/>
    <dgm:cxn modelId="{DC918025-7BCF-49FE-A380-02218F9FED78}" type="presParOf" srcId="{CDE3ACF3-4C9F-4883-862A-0BC2304142A2}" destId="{37535258-BBED-4897-9957-A893D62FA791}" srcOrd="0" destOrd="0" presId="urn:microsoft.com/office/officeart/2005/8/layout/hierarchy6"/>
    <dgm:cxn modelId="{A2304DE9-7D20-42CD-BE3A-D2F559A2D034}" type="presParOf" srcId="{CDE3ACF3-4C9F-4883-862A-0BC2304142A2}" destId="{48DD9ABC-A243-438F-B4B9-4A79C9A0980D}" srcOrd="1" destOrd="0" presId="urn:microsoft.com/office/officeart/2005/8/layout/hierarchy6"/>
    <dgm:cxn modelId="{7A6E5633-C96E-43E0-8D3D-875D7E3D9ABA}" type="presParOf" srcId="{48DD9ABC-A243-438F-B4B9-4A79C9A0980D}" destId="{510EAAB4-AF46-4C7D-9596-0637C42EEEE7}" srcOrd="0" destOrd="0" presId="urn:microsoft.com/office/officeart/2005/8/layout/hierarchy6"/>
    <dgm:cxn modelId="{4E49387F-935A-4C97-9DD5-355DC03680EF}" type="presParOf" srcId="{48DD9ABC-A243-438F-B4B9-4A79C9A0980D}" destId="{18BEB24D-6A91-4C7A-9D47-6FAE4D39AF87}" srcOrd="1" destOrd="0" presId="urn:microsoft.com/office/officeart/2005/8/layout/hierarchy6"/>
    <dgm:cxn modelId="{4BA06877-2505-4F24-B2F1-E15DCA404F01}" type="presParOf" srcId="{18BEB24D-6A91-4C7A-9D47-6FAE4D39AF87}" destId="{E47D7508-B2F9-4866-93D8-7E7BD8C6564F}" srcOrd="0" destOrd="0" presId="urn:microsoft.com/office/officeart/2005/8/layout/hierarchy6"/>
    <dgm:cxn modelId="{848601C6-E3D6-4DD1-AA03-8C6ACC7D9C7A}" type="presParOf" srcId="{18BEB24D-6A91-4C7A-9D47-6FAE4D39AF87}" destId="{7D84F23A-1C7A-4DAA-AF75-8D638283A5A5}" srcOrd="1" destOrd="0" presId="urn:microsoft.com/office/officeart/2005/8/layout/hierarchy6"/>
    <dgm:cxn modelId="{6E61F919-0EFD-4732-9530-3E3E7434B129}" type="presParOf" srcId="{48DD9ABC-A243-438F-B4B9-4A79C9A0980D}" destId="{FB73FC50-7C9A-4545-BAE6-25FBD745EDDA}" srcOrd="2" destOrd="0" presId="urn:microsoft.com/office/officeart/2005/8/layout/hierarchy6"/>
    <dgm:cxn modelId="{1F490441-D4F3-4326-A0C0-DF67B0E443C8}" type="presParOf" srcId="{48DD9ABC-A243-438F-B4B9-4A79C9A0980D}" destId="{E7C39B3F-5D0C-4328-8BCA-64BC34039B0C}" srcOrd="3" destOrd="0" presId="urn:microsoft.com/office/officeart/2005/8/layout/hierarchy6"/>
    <dgm:cxn modelId="{64D1E6A3-A8F6-47C3-9259-4414B80FEE94}" type="presParOf" srcId="{E7C39B3F-5D0C-4328-8BCA-64BC34039B0C}" destId="{B14E9584-263F-4078-92EA-AAE4EB0ADDE6}" srcOrd="0" destOrd="0" presId="urn:microsoft.com/office/officeart/2005/8/layout/hierarchy6"/>
    <dgm:cxn modelId="{EC17DD56-224B-42C5-9DB9-733090FD6BB0}" type="presParOf" srcId="{E7C39B3F-5D0C-4328-8BCA-64BC34039B0C}" destId="{33401580-CA2A-4DE1-A34A-FF3B969440B6}" srcOrd="1" destOrd="0" presId="urn:microsoft.com/office/officeart/2005/8/layout/hierarchy6"/>
    <dgm:cxn modelId="{11840B4B-9BD4-47BD-B33E-3C0D7101E4A1}" type="presParOf" srcId="{33401580-CA2A-4DE1-A34A-FF3B969440B6}" destId="{0290A48E-F7EC-4861-AACA-81BFA00BA1DB}" srcOrd="0" destOrd="0" presId="urn:microsoft.com/office/officeart/2005/8/layout/hierarchy6"/>
    <dgm:cxn modelId="{CBA5458C-0DFF-43BB-99CA-45CE930D6345}" type="presParOf" srcId="{33401580-CA2A-4DE1-A34A-FF3B969440B6}" destId="{34F8AABA-B868-4871-8D5C-36F971A764CA}" srcOrd="1" destOrd="0" presId="urn:microsoft.com/office/officeart/2005/8/layout/hierarchy6"/>
    <dgm:cxn modelId="{4DD6A1EA-A1FD-4693-A050-C271E3E2C27D}" type="presParOf" srcId="{34F8AABA-B868-4871-8D5C-36F971A764CA}" destId="{7F609D1B-2379-46D5-A2BE-B73E15C33190}" srcOrd="0" destOrd="0" presId="urn:microsoft.com/office/officeart/2005/8/layout/hierarchy6"/>
    <dgm:cxn modelId="{AA7D7A80-1F64-48CF-8603-411DFCBE2E11}" type="presParOf" srcId="{34F8AABA-B868-4871-8D5C-36F971A764CA}" destId="{D8B500A6-268F-4634-9F1E-8DA8AEF7A1BD}" srcOrd="1" destOrd="0" presId="urn:microsoft.com/office/officeart/2005/8/layout/hierarchy6"/>
    <dgm:cxn modelId="{61670E63-22E7-488A-B541-28B79663540E}" type="presParOf" srcId="{33401580-CA2A-4DE1-A34A-FF3B969440B6}" destId="{58D8BEF6-78E7-4E9F-BFDA-26B4BC2ED540}" srcOrd="2" destOrd="0" presId="urn:microsoft.com/office/officeart/2005/8/layout/hierarchy6"/>
    <dgm:cxn modelId="{3CA9DD89-9992-4B89-8168-7FD69F75FA66}" type="presParOf" srcId="{33401580-CA2A-4DE1-A34A-FF3B969440B6}" destId="{DBEBC895-14CA-405D-9627-35DECA7DE529}" srcOrd="3" destOrd="0" presId="urn:microsoft.com/office/officeart/2005/8/layout/hierarchy6"/>
    <dgm:cxn modelId="{D7DB0A13-D0D9-47D1-B30B-DF46F50D850B}" type="presParOf" srcId="{DBEBC895-14CA-405D-9627-35DECA7DE529}" destId="{29C4F291-1029-43CC-B4AD-434DEDB6F407}" srcOrd="0" destOrd="0" presId="urn:microsoft.com/office/officeart/2005/8/layout/hierarchy6"/>
    <dgm:cxn modelId="{0D2A727E-418D-4D7A-A287-7963975117D1}" type="presParOf" srcId="{DBEBC895-14CA-405D-9627-35DECA7DE529}" destId="{9E1C4884-ED3D-47F4-B7E3-5885761D2C4F}" srcOrd="1" destOrd="0" presId="urn:microsoft.com/office/officeart/2005/8/layout/hierarchy6"/>
    <dgm:cxn modelId="{F496FA1E-3EE7-4B21-828A-5A97C717A67B}" type="presParOf" srcId="{E8431F62-1DC5-4DD4-BB1D-FA03121EC792}" destId="{2E5C8A71-10B2-49DF-A782-BC1E97B7D9CA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B9C8DED-C7F8-4BC8-9C6A-7B8260BC9E88}" type="doc">
      <dgm:prSet loTypeId="urn:microsoft.com/office/officeart/2005/8/layout/chevron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099B5CA-E5EE-4889-8012-08D6B917FCCF}">
      <dgm:prSet/>
      <dgm:spPr/>
      <dgm:t>
        <a:bodyPr/>
        <a:lstStyle/>
        <a:p>
          <a:r>
            <a:rPr lang="ru-RU" dirty="0">
              <a:solidFill>
                <a:schemeClr val="tx2">
                  <a:lumMod val="50000"/>
                </a:schemeClr>
              </a:solidFill>
            </a:rPr>
            <a:t>отсутствие на заседаниях ОС без уважительных причин три и более раза;</a:t>
          </a:r>
          <a:endParaRPr lang="en-US" dirty="0">
            <a:solidFill>
              <a:schemeClr val="tx2">
                <a:lumMod val="50000"/>
              </a:schemeClr>
            </a:solidFill>
          </a:endParaRPr>
        </a:p>
      </dgm:t>
    </dgm:pt>
    <dgm:pt modelId="{85B91E7D-B3DB-40E4-8300-4BF47848DC24}" type="parTrans" cxnId="{EFF23918-5EBC-45A4-8142-5188D604771F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57298E70-4AAB-4EBE-AEDA-A1815992692E}" type="sibTrans" cxnId="{EFF23918-5EBC-45A4-8142-5188D604771F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D43E3DB2-BC42-40F8-82F2-2BAEAC6B58F3}">
      <dgm:prSet/>
      <dgm:spPr/>
      <dgm:t>
        <a:bodyPr/>
        <a:lstStyle/>
        <a:p>
          <a:r>
            <a:rPr lang="ru-RU" dirty="0">
              <a:solidFill>
                <a:schemeClr val="tx2">
                  <a:lumMod val="50000"/>
                </a:schemeClr>
              </a:solidFill>
            </a:rPr>
            <a:t>2</a:t>
          </a:r>
          <a:endParaRPr lang="en-US" dirty="0">
            <a:solidFill>
              <a:schemeClr val="tx2">
                <a:lumMod val="50000"/>
              </a:schemeClr>
            </a:solidFill>
          </a:endParaRPr>
        </a:p>
      </dgm:t>
    </dgm:pt>
    <dgm:pt modelId="{1B51E201-B605-4D26-86A5-6E46DFDCA621}" type="parTrans" cxnId="{BB91FC5F-09E2-406B-8A89-79C72F12DF7E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6DDF0F47-2639-432F-ADE3-7421401BE26C}" type="sibTrans" cxnId="{BB91FC5F-09E2-406B-8A89-79C72F12DF7E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9DCF94EF-A577-4606-A6DD-57E0C9640053}">
      <dgm:prSet/>
      <dgm:spPr/>
      <dgm:t>
        <a:bodyPr/>
        <a:lstStyle/>
        <a:p>
          <a:r>
            <a:rPr lang="ru-RU" dirty="0">
              <a:solidFill>
                <a:schemeClr val="tx2">
                  <a:lumMod val="50000"/>
                </a:schemeClr>
              </a:solidFill>
            </a:rPr>
            <a:t>3</a:t>
          </a:r>
          <a:endParaRPr lang="en-US" dirty="0">
            <a:solidFill>
              <a:schemeClr val="tx2">
                <a:lumMod val="50000"/>
              </a:schemeClr>
            </a:solidFill>
          </a:endParaRPr>
        </a:p>
      </dgm:t>
    </dgm:pt>
    <dgm:pt modelId="{7B77B008-38A9-4E34-A26D-65A8C5B31B98}" type="parTrans" cxnId="{36FDCB62-1673-46D3-BC2F-825D4ECB432E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B31CA227-63D8-4EC2-9BD8-6766133B1532}" type="sibTrans" cxnId="{36FDCB62-1673-46D3-BC2F-825D4ECB432E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6E7C0BBA-4027-4695-94AB-DB5F1320C311}">
      <dgm:prSet/>
      <dgm:spPr/>
      <dgm:t>
        <a:bodyPr/>
        <a:lstStyle/>
        <a:p>
          <a:r>
            <a:rPr lang="ru-RU" dirty="0">
              <a:solidFill>
                <a:schemeClr val="tx2">
                  <a:lumMod val="50000"/>
                </a:schemeClr>
              </a:solidFill>
            </a:rPr>
            <a:t>4</a:t>
          </a:r>
          <a:endParaRPr lang="en-US" dirty="0">
            <a:solidFill>
              <a:schemeClr val="tx2">
                <a:lumMod val="50000"/>
              </a:schemeClr>
            </a:solidFill>
          </a:endParaRPr>
        </a:p>
      </dgm:t>
    </dgm:pt>
    <dgm:pt modelId="{4B2888B4-4531-469A-8D1F-95F5C7CCCBA1}" type="parTrans" cxnId="{6FB88407-5EF9-49DF-95C3-761B36F165AC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5F91EF5A-448D-44F7-8445-5F05CB4B0708}" type="sibTrans" cxnId="{6FB88407-5EF9-49DF-95C3-761B36F165AC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4D2CBBDD-D846-4A98-81AC-21904C96BC6F}">
      <dgm:prSet/>
      <dgm:spPr/>
      <dgm:t>
        <a:bodyPr/>
        <a:lstStyle/>
        <a:p>
          <a:r>
            <a:rPr lang="ru-RU" dirty="0">
              <a:solidFill>
                <a:schemeClr val="tx2">
                  <a:lumMod val="50000"/>
                </a:schemeClr>
              </a:solidFill>
            </a:rPr>
            <a:t>5</a:t>
          </a:r>
          <a:endParaRPr lang="en-US" dirty="0">
            <a:solidFill>
              <a:schemeClr val="tx2">
                <a:lumMod val="50000"/>
              </a:schemeClr>
            </a:solidFill>
          </a:endParaRPr>
        </a:p>
      </dgm:t>
    </dgm:pt>
    <dgm:pt modelId="{5C134426-D739-4C75-940E-828FDC6BB2F9}" type="parTrans" cxnId="{1F46F7A3-AFC2-4719-8E0A-07FDB9EFA0B6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49925ACF-9C30-4EDC-B9CD-5D2AC9D64CB1}" type="sibTrans" cxnId="{1F46F7A3-AFC2-4719-8E0A-07FDB9EFA0B6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316F70EB-35CB-44A5-A469-7530667D5867}">
      <dgm:prSet/>
      <dgm:spPr/>
      <dgm:t>
        <a:bodyPr/>
        <a:lstStyle/>
        <a:p>
          <a:r>
            <a:rPr lang="ru-RU" dirty="0">
              <a:solidFill>
                <a:schemeClr val="tx2">
                  <a:lumMod val="50000"/>
                </a:schemeClr>
              </a:solidFill>
            </a:rPr>
            <a:t>6</a:t>
          </a:r>
          <a:endParaRPr lang="en-US" dirty="0">
            <a:solidFill>
              <a:schemeClr val="tx2">
                <a:lumMod val="50000"/>
              </a:schemeClr>
            </a:solidFill>
          </a:endParaRPr>
        </a:p>
      </dgm:t>
    </dgm:pt>
    <dgm:pt modelId="{40F37EE3-1C6E-41E3-8346-B2318257A238}" type="parTrans" cxnId="{8A8B65FD-B965-482A-BA2B-5C14C3A82B6D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83361207-0212-43C9-AE56-7F38D54AD14B}" type="sibTrans" cxnId="{8A8B65FD-B965-482A-BA2B-5C14C3A82B6D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701E45F5-9A15-44E3-A2FF-F3612EFC1AE2}">
      <dgm:prSet/>
      <dgm:spPr/>
      <dgm:t>
        <a:bodyPr/>
        <a:lstStyle/>
        <a:p>
          <a:r>
            <a:rPr lang="ru-RU" dirty="0">
              <a:solidFill>
                <a:schemeClr val="tx2">
                  <a:lumMod val="50000"/>
                </a:schemeClr>
              </a:solidFill>
            </a:rPr>
            <a:t>7</a:t>
          </a:r>
          <a:endParaRPr lang="en-US" dirty="0">
            <a:solidFill>
              <a:schemeClr val="tx2">
                <a:lumMod val="50000"/>
              </a:schemeClr>
            </a:solidFill>
          </a:endParaRPr>
        </a:p>
      </dgm:t>
    </dgm:pt>
    <dgm:pt modelId="{999E79F9-8F02-4163-A231-D07ED917AE5F}" type="parTrans" cxnId="{005E600A-67C8-4243-AE01-18EDADD98441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021DF522-5CE0-4F43-86AB-330B26B641FE}" type="sibTrans" cxnId="{005E600A-67C8-4243-AE01-18EDADD98441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2C4364B8-3BF2-498F-8873-3FE305A9559B}">
      <dgm:prSet/>
      <dgm:spPr/>
      <dgm:t>
        <a:bodyPr/>
        <a:lstStyle/>
        <a:p>
          <a:r>
            <a:rPr lang="ru-RU" dirty="0">
              <a:solidFill>
                <a:schemeClr val="tx2">
                  <a:lumMod val="50000"/>
                </a:schemeClr>
              </a:solidFill>
            </a:rPr>
            <a:t>1</a:t>
          </a:r>
          <a:endParaRPr lang="en-US" dirty="0">
            <a:solidFill>
              <a:schemeClr val="tx2">
                <a:lumMod val="50000"/>
              </a:schemeClr>
            </a:solidFill>
          </a:endParaRPr>
        </a:p>
      </dgm:t>
    </dgm:pt>
    <dgm:pt modelId="{617966D6-D6B9-40C2-92F1-6219FF01028F}" type="parTrans" cxnId="{579C8D9B-FB76-43B9-9C84-62848921D007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B30F104C-CCE3-4CAD-A280-40B0C8BF0026}" type="sibTrans" cxnId="{579C8D9B-FB76-43B9-9C84-62848921D007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D3D9CA9B-4F8F-45C5-9356-DB8D0DD42007}">
      <dgm:prSet/>
      <dgm:spPr/>
      <dgm:t>
        <a:bodyPr/>
        <a:lstStyle/>
        <a:p>
          <a:r>
            <a:rPr lang="ru-RU">
              <a:solidFill>
                <a:schemeClr val="tx2">
                  <a:lumMod val="50000"/>
                </a:schemeClr>
              </a:solidFill>
            </a:rPr>
            <a:t>невозможность </a:t>
          </a:r>
          <a:r>
            <a:rPr lang="ru-RU" dirty="0">
              <a:solidFill>
                <a:schemeClr val="tx2">
                  <a:lumMod val="50000"/>
                </a:schemeClr>
              </a:solidFill>
            </a:rPr>
            <a:t>принимать участие в работе ОС по состоянию здоровья;</a:t>
          </a:r>
          <a:endParaRPr lang="en-US" dirty="0">
            <a:solidFill>
              <a:schemeClr val="tx2">
                <a:lumMod val="50000"/>
              </a:schemeClr>
            </a:solidFill>
          </a:endParaRPr>
        </a:p>
      </dgm:t>
    </dgm:pt>
    <dgm:pt modelId="{E44693B4-1EEA-442E-B106-7B92CE4FF5D1}" type="parTrans" cxnId="{146BD994-D741-46DF-A1C3-7AB079EAD971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A7398098-332B-430B-B868-98A74FA91C4C}" type="sibTrans" cxnId="{146BD994-D741-46DF-A1C3-7AB079EAD971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809584B8-7603-438E-B575-C6930D1AFD34}">
      <dgm:prSet/>
      <dgm:spPr/>
      <dgm:t>
        <a:bodyPr/>
        <a:lstStyle/>
        <a:p>
          <a:r>
            <a:rPr lang="ru-RU">
              <a:solidFill>
                <a:schemeClr val="tx2">
                  <a:lumMod val="50000"/>
                </a:schemeClr>
              </a:solidFill>
            </a:rPr>
            <a:t>признание </a:t>
          </a:r>
          <a:r>
            <a:rPr lang="ru-RU" dirty="0">
              <a:solidFill>
                <a:schemeClr val="tx2">
                  <a:lumMod val="50000"/>
                </a:schemeClr>
              </a:solidFill>
            </a:rPr>
            <a:t>члена ОС в судебном порядке недееспособным;</a:t>
          </a:r>
          <a:endParaRPr lang="en-US" dirty="0">
            <a:solidFill>
              <a:schemeClr val="tx2">
                <a:lumMod val="50000"/>
              </a:schemeClr>
            </a:solidFill>
          </a:endParaRPr>
        </a:p>
      </dgm:t>
    </dgm:pt>
    <dgm:pt modelId="{71AA3ABB-FF1C-483F-A9F4-55B0BD4D0D2C}" type="parTrans" cxnId="{F3F445B3-AFF7-4D3B-A9AD-A14661B94D9C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C03F505B-BB54-4867-9CC4-4962A52AD120}" type="sibTrans" cxnId="{F3F445B3-AFF7-4D3B-A9AD-A14661B94D9C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7C278812-4B50-4843-9091-624AED5BCC44}">
      <dgm:prSet/>
      <dgm:spPr/>
      <dgm:t>
        <a:bodyPr/>
        <a:lstStyle/>
        <a:p>
          <a:r>
            <a:rPr lang="ru-RU">
              <a:solidFill>
                <a:schemeClr val="tx2">
                  <a:lumMod val="50000"/>
                </a:schemeClr>
              </a:solidFill>
            </a:rPr>
            <a:t>является </a:t>
          </a:r>
          <a:r>
            <a:rPr lang="ru-RU" dirty="0">
              <a:solidFill>
                <a:schemeClr val="tx2">
                  <a:lumMod val="50000"/>
                </a:schemeClr>
              </a:solidFill>
            </a:rPr>
            <a:t>близким родственником руководства госоргана (руководителя или его заместителей);</a:t>
          </a:r>
          <a:endParaRPr lang="en-US" dirty="0">
            <a:solidFill>
              <a:schemeClr val="tx2">
                <a:lumMod val="50000"/>
              </a:schemeClr>
            </a:solidFill>
          </a:endParaRPr>
        </a:p>
      </dgm:t>
    </dgm:pt>
    <dgm:pt modelId="{56D8E32A-8A37-45A8-9D28-3284CC8DC72B}" type="parTrans" cxnId="{8F71AC83-4D8B-41A1-9F50-4D13174A411B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3A3B3F18-3181-4677-8B07-74028C3C2752}" type="sibTrans" cxnId="{8F71AC83-4D8B-41A1-9F50-4D13174A411B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B91F7EA7-FB25-47E2-8C30-3FA03C3059D5}">
      <dgm:prSet/>
      <dgm:spPr/>
      <dgm:t>
        <a:bodyPr/>
        <a:lstStyle/>
        <a:p>
          <a:r>
            <a:rPr lang="ru-RU" dirty="0">
              <a:solidFill>
                <a:schemeClr val="tx2">
                  <a:lumMod val="50000"/>
                </a:schemeClr>
              </a:solidFill>
            </a:rPr>
            <a:t>прямо зависит от госоргана (является получателем лицензии, поставщиком товаров и услуг на основе контракта и т.д.);</a:t>
          </a:r>
          <a:endParaRPr lang="en-US" dirty="0">
            <a:solidFill>
              <a:schemeClr val="tx2">
                <a:lumMod val="50000"/>
              </a:schemeClr>
            </a:solidFill>
          </a:endParaRPr>
        </a:p>
      </dgm:t>
    </dgm:pt>
    <dgm:pt modelId="{6BE1A181-DEBE-4D60-BC6E-D73D66F85DA2}" type="parTrans" cxnId="{F7BC98E1-5CD8-4B10-9956-364A3EBBC9E5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09A1BE3F-91E5-483E-A3C1-9AC6EC1A429E}" type="sibTrans" cxnId="{F7BC98E1-5CD8-4B10-9956-364A3EBBC9E5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6C701ABD-19D2-434B-8178-C5556CBA7EBB}">
      <dgm:prSet/>
      <dgm:spPr/>
      <dgm:t>
        <a:bodyPr/>
        <a:lstStyle/>
        <a:p>
          <a:r>
            <a:rPr lang="ru-RU">
              <a:solidFill>
                <a:schemeClr val="tx2">
                  <a:lumMod val="50000"/>
                </a:schemeClr>
              </a:solidFill>
            </a:rPr>
            <a:t>является </a:t>
          </a:r>
          <a:r>
            <a:rPr lang="ru-RU" dirty="0">
              <a:solidFill>
                <a:schemeClr val="tx2">
                  <a:lumMod val="50000"/>
                </a:schemeClr>
              </a:solidFill>
            </a:rPr>
            <a:t>государственным или муниципальным служащим;</a:t>
          </a:r>
          <a:endParaRPr lang="en-US" dirty="0">
            <a:solidFill>
              <a:schemeClr val="tx2">
                <a:lumMod val="50000"/>
              </a:schemeClr>
            </a:solidFill>
          </a:endParaRPr>
        </a:p>
      </dgm:t>
    </dgm:pt>
    <dgm:pt modelId="{D09A3895-7816-4DE7-B9EB-62BD0A2EF87D}" type="parTrans" cxnId="{D4B6F21E-DB6D-4685-B6FA-0C7E35ED129D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2564A5A6-70AA-46ED-8458-7C379A288865}" type="sibTrans" cxnId="{D4B6F21E-DB6D-4685-B6FA-0C7E35ED129D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D618B2D4-FA58-4F3C-92A5-A648F5F6FBB5}">
      <dgm:prSet/>
      <dgm:spPr/>
      <dgm:t>
        <a:bodyPr/>
        <a:lstStyle/>
        <a:p>
          <a:r>
            <a:rPr lang="ru-RU">
              <a:solidFill>
                <a:schemeClr val="tx2">
                  <a:lumMod val="50000"/>
                </a:schemeClr>
              </a:solidFill>
            </a:rPr>
            <a:t>обладает </a:t>
          </a:r>
          <a:r>
            <a:rPr lang="ru-RU" dirty="0">
              <a:solidFill>
                <a:schemeClr val="tx2">
                  <a:lumMod val="50000"/>
                </a:schemeClr>
              </a:solidFill>
            </a:rPr>
            <a:t>небезупречной деловой репутацией.</a:t>
          </a:r>
          <a:endParaRPr lang="en-US" dirty="0">
            <a:solidFill>
              <a:schemeClr val="tx2">
                <a:lumMod val="50000"/>
              </a:schemeClr>
            </a:solidFill>
          </a:endParaRPr>
        </a:p>
      </dgm:t>
    </dgm:pt>
    <dgm:pt modelId="{F4EE327E-4DDE-4D59-ADA8-A80EFAB99979}" type="parTrans" cxnId="{3F49ED2E-2FD1-4843-BD73-56571E473E24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2AC0F1FD-0D3B-40FD-8FDC-6AEA478F9CBF}" type="sibTrans" cxnId="{3F49ED2E-2FD1-4843-BD73-56571E473E24}">
      <dgm:prSet/>
      <dgm:spPr/>
      <dgm:t>
        <a:bodyPr/>
        <a:lstStyle/>
        <a:p>
          <a:endParaRPr lang="en-US">
            <a:solidFill>
              <a:schemeClr val="tx2">
                <a:lumMod val="50000"/>
              </a:schemeClr>
            </a:solidFill>
          </a:endParaRPr>
        </a:p>
      </dgm:t>
    </dgm:pt>
    <dgm:pt modelId="{852629D8-F0C9-4782-B22D-9A91094A89C1}" type="pres">
      <dgm:prSet presAssocID="{DB9C8DED-C7F8-4BC8-9C6A-7B8260BC9E88}" presName="linearFlow" presStyleCnt="0">
        <dgm:presLayoutVars>
          <dgm:dir/>
          <dgm:animLvl val="lvl"/>
          <dgm:resizeHandles val="exact"/>
        </dgm:presLayoutVars>
      </dgm:prSet>
      <dgm:spPr/>
    </dgm:pt>
    <dgm:pt modelId="{B8EC8686-093C-41F8-B93A-6A1CC5D6DF7A}" type="pres">
      <dgm:prSet presAssocID="{2C4364B8-3BF2-498F-8873-3FE305A9559B}" presName="composite" presStyleCnt="0"/>
      <dgm:spPr/>
    </dgm:pt>
    <dgm:pt modelId="{1A50A77A-AA11-4876-906C-A4B357EF7ADC}" type="pres">
      <dgm:prSet presAssocID="{2C4364B8-3BF2-498F-8873-3FE305A9559B}" presName="parentText" presStyleLbl="alignNode1" presStyleIdx="0" presStyleCnt="7">
        <dgm:presLayoutVars>
          <dgm:chMax val="1"/>
          <dgm:bulletEnabled val="1"/>
        </dgm:presLayoutVars>
      </dgm:prSet>
      <dgm:spPr/>
    </dgm:pt>
    <dgm:pt modelId="{5F033AD4-00A2-4ED3-A5BD-C9544B7F5F55}" type="pres">
      <dgm:prSet presAssocID="{2C4364B8-3BF2-498F-8873-3FE305A9559B}" presName="descendantText" presStyleLbl="alignAcc1" presStyleIdx="0" presStyleCnt="7" custLinFactNeighborX="3243" custLinFactNeighborY="-190">
        <dgm:presLayoutVars>
          <dgm:bulletEnabled val="1"/>
        </dgm:presLayoutVars>
      </dgm:prSet>
      <dgm:spPr/>
    </dgm:pt>
    <dgm:pt modelId="{19258BF3-7AF5-40B9-A5B9-E687FE2087E4}" type="pres">
      <dgm:prSet presAssocID="{B30F104C-CCE3-4CAD-A280-40B0C8BF0026}" presName="sp" presStyleCnt="0"/>
      <dgm:spPr/>
    </dgm:pt>
    <dgm:pt modelId="{4E1F9287-AF80-4AA1-9113-C5056E47D495}" type="pres">
      <dgm:prSet presAssocID="{D43E3DB2-BC42-40F8-82F2-2BAEAC6B58F3}" presName="composite" presStyleCnt="0"/>
      <dgm:spPr/>
    </dgm:pt>
    <dgm:pt modelId="{4BF61AF9-3FB5-4819-8BE5-2F8387B6332E}" type="pres">
      <dgm:prSet presAssocID="{D43E3DB2-BC42-40F8-82F2-2BAEAC6B58F3}" presName="parentText" presStyleLbl="alignNode1" presStyleIdx="1" presStyleCnt="7">
        <dgm:presLayoutVars>
          <dgm:chMax val="1"/>
          <dgm:bulletEnabled val="1"/>
        </dgm:presLayoutVars>
      </dgm:prSet>
      <dgm:spPr/>
    </dgm:pt>
    <dgm:pt modelId="{E3344F1F-C020-4DF7-8DF5-C5C3D575FB8A}" type="pres">
      <dgm:prSet presAssocID="{D43E3DB2-BC42-40F8-82F2-2BAEAC6B58F3}" presName="descendantText" presStyleLbl="alignAcc1" presStyleIdx="1" presStyleCnt="7">
        <dgm:presLayoutVars>
          <dgm:bulletEnabled val="1"/>
        </dgm:presLayoutVars>
      </dgm:prSet>
      <dgm:spPr/>
    </dgm:pt>
    <dgm:pt modelId="{6586CBE0-1201-4915-A312-1A6D03A87E80}" type="pres">
      <dgm:prSet presAssocID="{6DDF0F47-2639-432F-ADE3-7421401BE26C}" presName="sp" presStyleCnt="0"/>
      <dgm:spPr/>
    </dgm:pt>
    <dgm:pt modelId="{1D43ADCB-F66D-4D2A-A78E-DBE717C947C0}" type="pres">
      <dgm:prSet presAssocID="{9DCF94EF-A577-4606-A6DD-57E0C9640053}" presName="composite" presStyleCnt="0"/>
      <dgm:spPr/>
    </dgm:pt>
    <dgm:pt modelId="{62A88708-7895-40FA-9C7C-4733BAEC2BB7}" type="pres">
      <dgm:prSet presAssocID="{9DCF94EF-A577-4606-A6DD-57E0C9640053}" presName="parentText" presStyleLbl="alignNode1" presStyleIdx="2" presStyleCnt="7">
        <dgm:presLayoutVars>
          <dgm:chMax val="1"/>
          <dgm:bulletEnabled val="1"/>
        </dgm:presLayoutVars>
      </dgm:prSet>
      <dgm:spPr/>
    </dgm:pt>
    <dgm:pt modelId="{6330E95C-65C3-4095-9D0A-A15F02E509C5}" type="pres">
      <dgm:prSet presAssocID="{9DCF94EF-A577-4606-A6DD-57E0C9640053}" presName="descendantText" presStyleLbl="alignAcc1" presStyleIdx="2" presStyleCnt="7">
        <dgm:presLayoutVars>
          <dgm:bulletEnabled val="1"/>
        </dgm:presLayoutVars>
      </dgm:prSet>
      <dgm:spPr/>
    </dgm:pt>
    <dgm:pt modelId="{C26322F4-F039-477D-8BF2-3ED6CFACEF1E}" type="pres">
      <dgm:prSet presAssocID="{B31CA227-63D8-4EC2-9BD8-6766133B1532}" presName="sp" presStyleCnt="0"/>
      <dgm:spPr/>
    </dgm:pt>
    <dgm:pt modelId="{ABE2EDC9-C1F5-428A-A34F-06AB986477D9}" type="pres">
      <dgm:prSet presAssocID="{6E7C0BBA-4027-4695-94AB-DB5F1320C311}" presName="composite" presStyleCnt="0"/>
      <dgm:spPr/>
    </dgm:pt>
    <dgm:pt modelId="{B42394C9-AB8C-42D2-8683-FCC5E4D61E01}" type="pres">
      <dgm:prSet presAssocID="{6E7C0BBA-4027-4695-94AB-DB5F1320C311}" presName="parentText" presStyleLbl="alignNode1" presStyleIdx="3" presStyleCnt="7">
        <dgm:presLayoutVars>
          <dgm:chMax val="1"/>
          <dgm:bulletEnabled val="1"/>
        </dgm:presLayoutVars>
      </dgm:prSet>
      <dgm:spPr/>
    </dgm:pt>
    <dgm:pt modelId="{B5564BC7-8BE5-4C1E-984B-13DA3045249D}" type="pres">
      <dgm:prSet presAssocID="{6E7C0BBA-4027-4695-94AB-DB5F1320C311}" presName="descendantText" presStyleLbl="alignAcc1" presStyleIdx="3" presStyleCnt="7">
        <dgm:presLayoutVars>
          <dgm:bulletEnabled val="1"/>
        </dgm:presLayoutVars>
      </dgm:prSet>
      <dgm:spPr/>
    </dgm:pt>
    <dgm:pt modelId="{FD0E12DE-E928-4942-8B71-6B2002FF18EE}" type="pres">
      <dgm:prSet presAssocID="{5F91EF5A-448D-44F7-8445-5F05CB4B0708}" presName="sp" presStyleCnt="0"/>
      <dgm:spPr/>
    </dgm:pt>
    <dgm:pt modelId="{50C32CD7-9AA7-47E4-9210-94D14E261729}" type="pres">
      <dgm:prSet presAssocID="{4D2CBBDD-D846-4A98-81AC-21904C96BC6F}" presName="composite" presStyleCnt="0"/>
      <dgm:spPr/>
    </dgm:pt>
    <dgm:pt modelId="{72615670-0BA5-44AA-9D9B-F26DE24A4693}" type="pres">
      <dgm:prSet presAssocID="{4D2CBBDD-D846-4A98-81AC-21904C96BC6F}" presName="parentText" presStyleLbl="alignNode1" presStyleIdx="4" presStyleCnt="7">
        <dgm:presLayoutVars>
          <dgm:chMax val="1"/>
          <dgm:bulletEnabled val="1"/>
        </dgm:presLayoutVars>
      </dgm:prSet>
      <dgm:spPr/>
    </dgm:pt>
    <dgm:pt modelId="{9CE2EF86-89E7-47D2-8ABD-915BD2B103A1}" type="pres">
      <dgm:prSet presAssocID="{4D2CBBDD-D846-4A98-81AC-21904C96BC6F}" presName="descendantText" presStyleLbl="alignAcc1" presStyleIdx="4" presStyleCnt="7">
        <dgm:presLayoutVars>
          <dgm:bulletEnabled val="1"/>
        </dgm:presLayoutVars>
      </dgm:prSet>
      <dgm:spPr/>
    </dgm:pt>
    <dgm:pt modelId="{9A974B8C-48F0-4506-B97B-D0D161BBDD54}" type="pres">
      <dgm:prSet presAssocID="{49925ACF-9C30-4EDC-B9CD-5D2AC9D64CB1}" presName="sp" presStyleCnt="0"/>
      <dgm:spPr/>
    </dgm:pt>
    <dgm:pt modelId="{1CAB3931-E1D5-4E7C-8308-0A4224C19802}" type="pres">
      <dgm:prSet presAssocID="{316F70EB-35CB-44A5-A469-7530667D5867}" presName="composite" presStyleCnt="0"/>
      <dgm:spPr/>
    </dgm:pt>
    <dgm:pt modelId="{0743EC7C-F24F-471E-997F-897D05170F26}" type="pres">
      <dgm:prSet presAssocID="{316F70EB-35CB-44A5-A469-7530667D5867}" presName="parentText" presStyleLbl="alignNode1" presStyleIdx="5" presStyleCnt="7">
        <dgm:presLayoutVars>
          <dgm:chMax val="1"/>
          <dgm:bulletEnabled val="1"/>
        </dgm:presLayoutVars>
      </dgm:prSet>
      <dgm:spPr/>
    </dgm:pt>
    <dgm:pt modelId="{CBFEDA48-F77D-4FBA-B196-31586FD2FA09}" type="pres">
      <dgm:prSet presAssocID="{316F70EB-35CB-44A5-A469-7530667D5867}" presName="descendantText" presStyleLbl="alignAcc1" presStyleIdx="5" presStyleCnt="7">
        <dgm:presLayoutVars>
          <dgm:bulletEnabled val="1"/>
        </dgm:presLayoutVars>
      </dgm:prSet>
      <dgm:spPr/>
    </dgm:pt>
    <dgm:pt modelId="{86BA383F-AE2D-408D-AFD0-9079C1443162}" type="pres">
      <dgm:prSet presAssocID="{83361207-0212-43C9-AE56-7F38D54AD14B}" presName="sp" presStyleCnt="0"/>
      <dgm:spPr/>
    </dgm:pt>
    <dgm:pt modelId="{AB00B04C-F8AF-4C7B-BBF1-3F89860619A7}" type="pres">
      <dgm:prSet presAssocID="{701E45F5-9A15-44E3-A2FF-F3612EFC1AE2}" presName="composite" presStyleCnt="0"/>
      <dgm:spPr/>
    </dgm:pt>
    <dgm:pt modelId="{33007220-22A6-4108-825F-5A0D0824C4ED}" type="pres">
      <dgm:prSet presAssocID="{701E45F5-9A15-44E3-A2FF-F3612EFC1AE2}" presName="parentText" presStyleLbl="alignNode1" presStyleIdx="6" presStyleCnt="7">
        <dgm:presLayoutVars>
          <dgm:chMax val="1"/>
          <dgm:bulletEnabled val="1"/>
        </dgm:presLayoutVars>
      </dgm:prSet>
      <dgm:spPr/>
    </dgm:pt>
    <dgm:pt modelId="{0AF3CC36-1E08-4B1B-9912-9676A517A8E8}" type="pres">
      <dgm:prSet presAssocID="{701E45F5-9A15-44E3-A2FF-F3612EFC1AE2}" presName="descendantText" presStyleLbl="alignAcc1" presStyleIdx="6" presStyleCnt="7">
        <dgm:presLayoutVars>
          <dgm:bulletEnabled val="1"/>
        </dgm:presLayoutVars>
      </dgm:prSet>
      <dgm:spPr/>
    </dgm:pt>
  </dgm:ptLst>
  <dgm:cxnLst>
    <dgm:cxn modelId="{615D9A02-9C7D-47C8-B613-5B88CBC91C8A}" type="presOf" srcId="{D618B2D4-FA58-4F3C-92A5-A648F5F6FBB5}" destId="{0AF3CC36-1E08-4B1B-9912-9676A517A8E8}" srcOrd="0" destOrd="0" presId="urn:microsoft.com/office/officeart/2005/8/layout/chevron2"/>
    <dgm:cxn modelId="{6FB88407-5EF9-49DF-95C3-761B36F165AC}" srcId="{DB9C8DED-C7F8-4BC8-9C6A-7B8260BC9E88}" destId="{6E7C0BBA-4027-4695-94AB-DB5F1320C311}" srcOrd="3" destOrd="0" parTransId="{4B2888B4-4531-469A-8D1F-95F5C7CCCBA1}" sibTransId="{5F91EF5A-448D-44F7-8445-5F05CB4B0708}"/>
    <dgm:cxn modelId="{005E600A-67C8-4243-AE01-18EDADD98441}" srcId="{DB9C8DED-C7F8-4BC8-9C6A-7B8260BC9E88}" destId="{701E45F5-9A15-44E3-A2FF-F3612EFC1AE2}" srcOrd="6" destOrd="0" parTransId="{999E79F9-8F02-4163-A231-D07ED917AE5F}" sibTransId="{021DF522-5CE0-4F43-86AB-330B26B641FE}"/>
    <dgm:cxn modelId="{EFF23918-5EBC-45A4-8142-5188D604771F}" srcId="{2C4364B8-3BF2-498F-8873-3FE305A9559B}" destId="{4099B5CA-E5EE-4889-8012-08D6B917FCCF}" srcOrd="0" destOrd="0" parTransId="{85B91E7D-B3DB-40E4-8300-4BF47848DC24}" sibTransId="{57298E70-4AAB-4EBE-AEDA-A1815992692E}"/>
    <dgm:cxn modelId="{93016E19-EDDD-4223-B976-92507AFF019C}" type="presOf" srcId="{9DCF94EF-A577-4606-A6DD-57E0C9640053}" destId="{62A88708-7895-40FA-9C7C-4733BAEC2BB7}" srcOrd="0" destOrd="0" presId="urn:microsoft.com/office/officeart/2005/8/layout/chevron2"/>
    <dgm:cxn modelId="{D4B6F21E-DB6D-4685-B6FA-0C7E35ED129D}" srcId="{316F70EB-35CB-44A5-A469-7530667D5867}" destId="{6C701ABD-19D2-434B-8178-C5556CBA7EBB}" srcOrd="0" destOrd="0" parTransId="{D09A3895-7816-4DE7-B9EB-62BD0A2EF87D}" sibTransId="{2564A5A6-70AA-46ED-8458-7C379A288865}"/>
    <dgm:cxn modelId="{3F49ED2E-2FD1-4843-BD73-56571E473E24}" srcId="{701E45F5-9A15-44E3-A2FF-F3612EFC1AE2}" destId="{D618B2D4-FA58-4F3C-92A5-A648F5F6FBB5}" srcOrd="0" destOrd="0" parTransId="{F4EE327E-4DDE-4D59-ADA8-A80EFAB99979}" sibTransId="{2AC0F1FD-0D3B-40FD-8FDC-6AEA478F9CBF}"/>
    <dgm:cxn modelId="{AD7D4643-5C0D-4C17-A6F7-0D2CD4044F7E}" type="presOf" srcId="{D43E3DB2-BC42-40F8-82F2-2BAEAC6B58F3}" destId="{4BF61AF9-3FB5-4819-8BE5-2F8387B6332E}" srcOrd="0" destOrd="0" presId="urn:microsoft.com/office/officeart/2005/8/layout/chevron2"/>
    <dgm:cxn modelId="{24B30E54-1114-4BD9-B88C-007A031C09F3}" type="presOf" srcId="{B91F7EA7-FB25-47E2-8C30-3FA03C3059D5}" destId="{9CE2EF86-89E7-47D2-8ABD-915BD2B103A1}" srcOrd="0" destOrd="0" presId="urn:microsoft.com/office/officeart/2005/8/layout/chevron2"/>
    <dgm:cxn modelId="{BB91FC5F-09E2-406B-8A89-79C72F12DF7E}" srcId="{DB9C8DED-C7F8-4BC8-9C6A-7B8260BC9E88}" destId="{D43E3DB2-BC42-40F8-82F2-2BAEAC6B58F3}" srcOrd="1" destOrd="0" parTransId="{1B51E201-B605-4D26-86A5-6E46DFDCA621}" sibTransId="{6DDF0F47-2639-432F-ADE3-7421401BE26C}"/>
    <dgm:cxn modelId="{36FDCB62-1673-46D3-BC2F-825D4ECB432E}" srcId="{DB9C8DED-C7F8-4BC8-9C6A-7B8260BC9E88}" destId="{9DCF94EF-A577-4606-A6DD-57E0C9640053}" srcOrd="2" destOrd="0" parTransId="{7B77B008-38A9-4E34-A26D-65A8C5B31B98}" sibTransId="{B31CA227-63D8-4EC2-9BD8-6766133B1532}"/>
    <dgm:cxn modelId="{C463D06D-8641-4D97-A305-ABF7E56DA143}" type="presOf" srcId="{7C278812-4B50-4843-9091-624AED5BCC44}" destId="{B5564BC7-8BE5-4C1E-984B-13DA3045249D}" srcOrd="0" destOrd="0" presId="urn:microsoft.com/office/officeart/2005/8/layout/chevron2"/>
    <dgm:cxn modelId="{3EFC097C-E71B-4717-841F-DDF8146043D5}" type="presOf" srcId="{4D2CBBDD-D846-4A98-81AC-21904C96BC6F}" destId="{72615670-0BA5-44AA-9D9B-F26DE24A4693}" srcOrd="0" destOrd="0" presId="urn:microsoft.com/office/officeart/2005/8/layout/chevron2"/>
    <dgm:cxn modelId="{8F71AC83-4D8B-41A1-9F50-4D13174A411B}" srcId="{6E7C0BBA-4027-4695-94AB-DB5F1320C311}" destId="{7C278812-4B50-4843-9091-624AED5BCC44}" srcOrd="0" destOrd="0" parTransId="{56D8E32A-8A37-45A8-9D28-3284CC8DC72B}" sibTransId="{3A3B3F18-3181-4677-8B07-74028C3C2752}"/>
    <dgm:cxn modelId="{FB974386-E53C-49DC-B8BE-F5D3BABEB893}" type="presOf" srcId="{6E7C0BBA-4027-4695-94AB-DB5F1320C311}" destId="{B42394C9-AB8C-42D2-8683-FCC5E4D61E01}" srcOrd="0" destOrd="0" presId="urn:microsoft.com/office/officeart/2005/8/layout/chevron2"/>
    <dgm:cxn modelId="{6DE03F88-BE08-435D-B0CB-7ED6A2DF4993}" type="presOf" srcId="{316F70EB-35CB-44A5-A469-7530667D5867}" destId="{0743EC7C-F24F-471E-997F-897D05170F26}" srcOrd="0" destOrd="0" presId="urn:microsoft.com/office/officeart/2005/8/layout/chevron2"/>
    <dgm:cxn modelId="{146BD994-D741-46DF-A1C3-7AB079EAD971}" srcId="{D43E3DB2-BC42-40F8-82F2-2BAEAC6B58F3}" destId="{D3D9CA9B-4F8F-45C5-9356-DB8D0DD42007}" srcOrd="0" destOrd="0" parTransId="{E44693B4-1EEA-442E-B106-7B92CE4FF5D1}" sibTransId="{A7398098-332B-430B-B868-98A74FA91C4C}"/>
    <dgm:cxn modelId="{579C8D9B-FB76-43B9-9C84-62848921D007}" srcId="{DB9C8DED-C7F8-4BC8-9C6A-7B8260BC9E88}" destId="{2C4364B8-3BF2-498F-8873-3FE305A9559B}" srcOrd="0" destOrd="0" parTransId="{617966D6-D6B9-40C2-92F1-6219FF01028F}" sibTransId="{B30F104C-CCE3-4CAD-A280-40B0C8BF0026}"/>
    <dgm:cxn modelId="{1F46F7A3-AFC2-4719-8E0A-07FDB9EFA0B6}" srcId="{DB9C8DED-C7F8-4BC8-9C6A-7B8260BC9E88}" destId="{4D2CBBDD-D846-4A98-81AC-21904C96BC6F}" srcOrd="4" destOrd="0" parTransId="{5C134426-D739-4C75-940E-828FDC6BB2F9}" sibTransId="{49925ACF-9C30-4EDC-B9CD-5D2AC9D64CB1}"/>
    <dgm:cxn modelId="{5484DCB0-ECF2-4070-A427-8C13BB750054}" type="presOf" srcId="{809584B8-7603-438E-B575-C6930D1AFD34}" destId="{6330E95C-65C3-4095-9D0A-A15F02E509C5}" srcOrd="0" destOrd="0" presId="urn:microsoft.com/office/officeart/2005/8/layout/chevron2"/>
    <dgm:cxn modelId="{F3F445B3-AFF7-4D3B-A9AD-A14661B94D9C}" srcId="{9DCF94EF-A577-4606-A6DD-57E0C9640053}" destId="{809584B8-7603-438E-B575-C6930D1AFD34}" srcOrd="0" destOrd="0" parTransId="{71AA3ABB-FF1C-483F-A9F4-55B0BD4D0D2C}" sibTransId="{C03F505B-BB54-4867-9CC4-4962A52AD120}"/>
    <dgm:cxn modelId="{25D3FBCE-6D4E-46EC-AE0A-45C2A38D8F7A}" type="presOf" srcId="{4099B5CA-E5EE-4889-8012-08D6B917FCCF}" destId="{5F033AD4-00A2-4ED3-A5BD-C9544B7F5F55}" srcOrd="0" destOrd="0" presId="urn:microsoft.com/office/officeart/2005/8/layout/chevron2"/>
    <dgm:cxn modelId="{EF1FAFDF-B34F-4B59-871F-BB27AC6A420B}" type="presOf" srcId="{D3D9CA9B-4F8F-45C5-9356-DB8D0DD42007}" destId="{E3344F1F-C020-4DF7-8DF5-C5C3D575FB8A}" srcOrd="0" destOrd="0" presId="urn:microsoft.com/office/officeart/2005/8/layout/chevron2"/>
    <dgm:cxn modelId="{F7BC98E1-5CD8-4B10-9956-364A3EBBC9E5}" srcId="{4D2CBBDD-D846-4A98-81AC-21904C96BC6F}" destId="{B91F7EA7-FB25-47E2-8C30-3FA03C3059D5}" srcOrd="0" destOrd="0" parTransId="{6BE1A181-DEBE-4D60-BC6E-D73D66F85DA2}" sibTransId="{09A1BE3F-91E5-483E-A3C1-9AC6EC1A429E}"/>
    <dgm:cxn modelId="{3F2E07E5-1F61-4010-A0D2-AE9D76E414D0}" type="presOf" srcId="{6C701ABD-19D2-434B-8178-C5556CBA7EBB}" destId="{CBFEDA48-F77D-4FBA-B196-31586FD2FA09}" srcOrd="0" destOrd="0" presId="urn:microsoft.com/office/officeart/2005/8/layout/chevron2"/>
    <dgm:cxn modelId="{918598E5-8295-439B-96B8-3203FAE54194}" type="presOf" srcId="{701E45F5-9A15-44E3-A2FF-F3612EFC1AE2}" destId="{33007220-22A6-4108-825F-5A0D0824C4ED}" srcOrd="0" destOrd="0" presId="urn:microsoft.com/office/officeart/2005/8/layout/chevron2"/>
    <dgm:cxn modelId="{BD4B14EB-96A9-4C29-80E3-8A2220DCD6AE}" type="presOf" srcId="{2C4364B8-3BF2-498F-8873-3FE305A9559B}" destId="{1A50A77A-AA11-4876-906C-A4B357EF7ADC}" srcOrd="0" destOrd="0" presId="urn:microsoft.com/office/officeart/2005/8/layout/chevron2"/>
    <dgm:cxn modelId="{0D6C3AF9-8A5D-4B2E-9909-C261B9349634}" type="presOf" srcId="{DB9C8DED-C7F8-4BC8-9C6A-7B8260BC9E88}" destId="{852629D8-F0C9-4782-B22D-9A91094A89C1}" srcOrd="0" destOrd="0" presId="urn:microsoft.com/office/officeart/2005/8/layout/chevron2"/>
    <dgm:cxn modelId="{8A8B65FD-B965-482A-BA2B-5C14C3A82B6D}" srcId="{DB9C8DED-C7F8-4BC8-9C6A-7B8260BC9E88}" destId="{316F70EB-35CB-44A5-A469-7530667D5867}" srcOrd="5" destOrd="0" parTransId="{40F37EE3-1C6E-41E3-8346-B2318257A238}" sibTransId="{83361207-0212-43C9-AE56-7F38D54AD14B}"/>
    <dgm:cxn modelId="{47F772D1-924C-47A1-BC75-4D020CAE5F8A}" type="presParOf" srcId="{852629D8-F0C9-4782-B22D-9A91094A89C1}" destId="{B8EC8686-093C-41F8-B93A-6A1CC5D6DF7A}" srcOrd="0" destOrd="0" presId="urn:microsoft.com/office/officeart/2005/8/layout/chevron2"/>
    <dgm:cxn modelId="{35967E77-92C0-437B-8D77-1574C685EF3D}" type="presParOf" srcId="{B8EC8686-093C-41F8-B93A-6A1CC5D6DF7A}" destId="{1A50A77A-AA11-4876-906C-A4B357EF7ADC}" srcOrd="0" destOrd="0" presId="urn:microsoft.com/office/officeart/2005/8/layout/chevron2"/>
    <dgm:cxn modelId="{65170555-B195-4418-8692-B8EEB776F38D}" type="presParOf" srcId="{B8EC8686-093C-41F8-B93A-6A1CC5D6DF7A}" destId="{5F033AD4-00A2-4ED3-A5BD-C9544B7F5F55}" srcOrd="1" destOrd="0" presId="urn:microsoft.com/office/officeart/2005/8/layout/chevron2"/>
    <dgm:cxn modelId="{B2A59921-7EB7-4929-871A-8474F6077435}" type="presParOf" srcId="{852629D8-F0C9-4782-B22D-9A91094A89C1}" destId="{19258BF3-7AF5-40B9-A5B9-E687FE2087E4}" srcOrd="1" destOrd="0" presId="urn:microsoft.com/office/officeart/2005/8/layout/chevron2"/>
    <dgm:cxn modelId="{A31E8ABE-1BF3-4DF7-8725-E2846F031654}" type="presParOf" srcId="{852629D8-F0C9-4782-B22D-9A91094A89C1}" destId="{4E1F9287-AF80-4AA1-9113-C5056E47D495}" srcOrd="2" destOrd="0" presId="urn:microsoft.com/office/officeart/2005/8/layout/chevron2"/>
    <dgm:cxn modelId="{9B6B9823-43DC-40FD-B21A-AF887860C4F6}" type="presParOf" srcId="{4E1F9287-AF80-4AA1-9113-C5056E47D495}" destId="{4BF61AF9-3FB5-4819-8BE5-2F8387B6332E}" srcOrd="0" destOrd="0" presId="urn:microsoft.com/office/officeart/2005/8/layout/chevron2"/>
    <dgm:cxn modelId="{4A83C30E-0E38-4893-85B9-530ED3AD9EB2}" type="presParOf" srcId="{4E1F9287-AF80-4AA1-9113-C5056E47D495}" destId="{E3344F1F-C020-4DF7-8DF5-C5C3D575FB8A}" srcOrd="1" destOrd="0" presId="urn:microsoft.com/office/officeart/2005/8/layout/chevron2"/>
    <dgm:cxn modelId="{50A3A828-D57C-49B2-B4B0-78EFAFDB2111}" type="presParOf" srcId="{852629D8-F0C9-4782-B22D-9A91094A89C1}" destId="{6586CBE0-1201-4915-A312-1A6D03A87E80}" srcOrd="3" destOrd="0" presId="urn:microsoft.com/office/officeart/2005/8/layout/chevron2"/>
    <dgm:cxn modelId="{1D219AAC-1DF5-4499-80D3-D2DEE501F4E1}" type="presParOf" srcId="{852629D8-F0C9-4782-B22D-9A91094A89C1}" destId="{1D43ADCB-F66D-4D2A-A78E-DBE717C947C0}" srcOrd="4" destOrd="0" presId="urn:microsoft.com/office/officeart/2005/8/layout/chevron2"/>
    <dgm:cxn modelId="{0314F329-5312-4DF2-A082-D97334B1BEF1}" type="presParOf" srcId="{1D43ADCB-F66D-4D2A-A78E-DBE717C947C0}" destId="{62A88708-7895-40FA-9C7C-4733BAEC2BB7}" srcOrd="0" destOrd="0" presId="urn:microsoft.com/office/officeart/2005/8/layout/chevron2"/>
    <dgm:cxn modelId="{1887E856-A977-4F3D-9B28-501AA93A7825}" type="presParOf" srcId="{1D43ADCB-F66D-4D2A-A78E-DBE717C947C0}" destId="{6330E95C-65C3-4095-9D0A-A15F02E509C5}" srcOrd="1" destOrd="0" presId="urn:microsoft.com/office/officeart/2005/8/layout/chevron2"/>
    <dgm:cxn modelId="{CBA4C518-16C0-4D86-99C3-43D9F0C4F2FE}" type="presParOf" srcId="{852629D8-F0C9-4782-B22D-9A91094A89C1}" destId="{C26322F4-F039-477D-8BF2-3ED6CFACEF1E}" srcOrd="5" destOrd="0" presId="urn:microsoft.com/office/officeart/2005/8/layout/chevron2"/>
    <dgm:cxn modelId="{051EB102-E25C-4F11-804A-90E555A62CC4}" type="presParOf" srcId="{852629D8-F0C9-4782-B22D-9A91094A89C1}" destId="{ABE2EDC9-C1F5-428A-A34F-06AB986477D9}" srcOrd="6" destOrd="0" presId="urn:microsoft.com/office/officeart/2005/8/layout/chevron2"/>
    <dgm:cxn modelId="{1AA20118-80CE-4EF3-B8AE-F9D883CCF9D5}" type="presParOf" srcId="{ABE2EDC9-C1F5-428A-A34F-06AB986477D9}" destId="{B42394C9-AB8C-42D2-8683-FCC5E4D61E01}" srcOrd="0" destOrd="0" presId="urn:microsoft.com/office/officeart/2005/8/layout/chevron2"/>
    <dgm:cxn modelId="{3ABBAA3C-2760-48C2-A609-79F99EFA8721}" type="presParOf" srcId="{ABE2EDC9-C1F5-428A-A34F-06AB986477D9}" destId="{B5564BC7-8BE5-4C1E-984B-13DA3045249D}" srcOrd="1" destOrd="0" presId="urn:microsoft.com/office/officeart/2005/8/layout/chevron2"/>
    <dgm:cxn modelId="{648B09FE-24CE-44C5-B2D3-2AD0DD9270BF}" type="presParOf" srcId="{852629D8-F0C9-4782-B22D-9A91094A89C1}" destId="{FD0E12DE-E928-4942-8B71-6B2002FF18EE}" srcOrd="7" destOrd="0" presId="urn:microsoft.com/office/officeart/2005/8/layout/chevron2"/>
    <dgm:cxn modelId="{F075AFB1-AD07-456A-91E0-C0C43E1A1377}" type="presParOf" srcId="{852629D8-F0C9-4782-B22D-9A91094A89C1}" destId="{50C32CD7-9AA7-47E4-9210-94D14E261729}" srcOrd="8" destOrd="0" presId="urn:microsoft.com/office/officeart/2005/8/layout/chevron2"/>
    <dgm:cxn modelId="{E0834F65-C4B6-4468-9CB0-6F21D14D57DD}" type="presParOf" srcId="{50C32CD7-9AA7-47E4-9210-94D14E261729}" destId="{72615670-0BA5-44AA-9D9B-F26DE24A4693}" srcOrd="0" destOrd="0" presId="urn:microsoft.com/office/officeart/2005/8/layout/chevron2"/>
    <dgm:cxn modelId="{4E306EBC-4DB3-41F2-9BE4-CFEBC8850936}" type="presParOf" srcId="{50C32CD7-9AA7-47E4-9210-94D14E261729}" destId="{9CE2EF86-89E7-47D2-8ABD-915BD2B103A1}" srcOrd="1" destOrd="0" presId="urn:microsoft.com/office/officeart/2005/8/layout/chevron2"/>
    <dgm:cxn modelId="{03E70AFC-9297-493F-86C1-109A76A098C4}" type="presParOf" srcId="{852629D8-F0C9-4782-B22D-9A91094A89C1}" destId="{9A974B8C-48F0-4506-B97B-D0D161BBDD54}" srcOrd="9" destOrd="0" presId="urn:microsoft.com/office/officeart/2005/8/layout/chevron2"/>
    <dgm:cxn modelId="{4BB62DD0-8F63-447B-93E5-E5770C791F63}" type="presParOf" srcId="{852629D8-F0C9-4782-B22D-9A91094A89C1}" destId="{1CAB3931-E1D5-4E7C-8308-0A4224C19802}" srcOrd="10" destOrd="0" presId="urn:microsoft.com/office/officeart/2005/8/layout/chevron2"/>
    <dgm:cxn modelId="{ABAAC3C0-39E6-49E6-BEC9-A99F01D27D93}" type="presParOf" srcId="{1CAB3931-E1D5-4E7C-8308-0A4224C19802}" destId="{0743EC7C-F24F-471E-997F-897D05170F26}" srcOrd="0" destOrd="0" presId="urn:microsoft.com/office/officeart/2005/8/layout/chevron2"/>
    <dgm:cxn modelId="{6C94C59E-94C2-478D-9EC8-656E84B76C96}" type="presParOf" srcId="{1CAB3931-E1D5-4E7C-8308-0A4224C19802}" destId="{CBFEDA48-F77D-4FBA-B196-31586FD2FA09}" srcOrd="1" destOrd="0" presId="urn:microsoft.com/office/officeart/2005/8/layout/chevron2"/>
    <dgm:cxn modelId="{96965503-ED11-4CA3-B69F-59A54B02E364}" type="presParOf" srcId="{852629D8-F0C9-4782-B22D-9A91094A89C1}" destId="{86BA383F-AE2D-408D-AFD0-9079C1443162}" srcOrd="11" destOrd="0" presId="urn:microsoft.com/office/officeart/2005/8/layout/chevron2"/>
    <dgm:cxn modelId="{235538C5-3455-4042-9891-9068F9B862F9}" type="presParOf" srcId="{852629D8-F0C9-4782-B22D-9A91094A89C1}" destId="{AB00B04C-F8AF-4C7B-BBF1-3F89860619A7}" srcOrd="12" destOrd="0" presId="urn:microsoft.com/office/officeart/2005/8/layout/chevron2"/>
    <dgm:cxn modelId="{77A0F849-F446-4EC0-B026-97A8999B9F2A}" type="presParOf" srcId="{AB00B04C-F8AF-4C7B-BBF1-3F89860619A7}" destId="{33007220-22A6-4108-825F-5A0D0824C4ED}" srcOrd="0" destOrd="0" presId="urn:microsoft.com/office/officeart/2005/8/layout/chevron2"/>
    <dgm:cxn modelId="{286D78D2-F5AD-4E1F-98AD-DE8C79256D36}" type="presParOf" srcId="{AB00B04C-F8AF-4C7B-BBF1-3F89860619A7}" destId="{0AF3CC36-1E08-4B1B-9912-9676A517A8E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8618CBD-29B1-4C21-861C-F85A617EF91E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5A01E76-DAAA-4E0E-9889-2665DCB70B2F}">
      <dgm:prSet phldrT="[Текст]"/>
      <dgm:spPr/>
      <dgm:t>
        <a:bodyPr/>
        <a:lstStyle/>
        <a:p>
          <a:r>
            <a:rPr lang="ru-RU" dirty="0">
              <a:solidFill>
                <a:schemeClr val="tx2">
                  <a:lumMod val="50000"/>
                </a:schemeClr>
              </a:solidFill>
            </a:rPr>
            <a:t>ОС направляет в Комиссию по отбору членов ОС копию протокола заседания, где содержится решение о досрочном прекращении полномочий члена ОС.</a:t>
          </a:r>
          <a:endParaRPr lang="en-US" dirty="0">
            <a:solidFill>
              <a:schemeClr val="tx2">
                <a:lumMod val="50000"/>
              </a:schemeClr>
            </a:solidFill>
          </a:endParaRPr>
        </a:p>
      </dgm:t>
    </dgm:pt>
    <dgm:pt modelId="{8D93AB7A-65FE-488B-A6AD-81B1BCA4235C}" type="parTrans" cxnId="{7F5D97D6-0B7D-48D8-A0DF-89D97FD6B903}">
      <dgm:prSet/>
      <dgm:spPr/>
      <dgm:t>
        <a:bodyPr/>
        <a:lstStyle/>
        <a:p>
          <a:endParaRPr lang="en-US"/>
        </a:p>
      </dgm:t>
    </dgm:pt>
    <dgm:pt modelId="{4604BD04-E676-4339-A5CC-4FB85864C3E5}" type="sibTrans" cxnId="{7F5D97D6-0B7D-48D8-A0DF-89D97FD6B903}">
      <dgm:prSet/>
      <dgm:spPr/>
      <dgm:t>
        <a:bodyPr/>
        <a:lstStyle/>
        <a:p>
          <a:endParaRPr lang="en-US"/>
        </a:p>
      </dgm:t>
    </dgm:pt>
    <dgm:pt modelId="{7D30D268-C800-4924-83C3-02D28973276C}">
      <dgm:prSet phldrT="[Текст]" custT="1"/>
      <dgm:spPr/>
      <dgm:t>
        <a:bodyPr/>
        <a:lstStyle/>
        <a:p>
          <a:r>
            <a:rPr lang="ru-RU" sz="1400" dirty="0">
              <a:solidFill>
                <a:schemeClr val="tx2">
                  <a:lumMod val="50000"/>
                </a:schemeClr>
              </a:solidFill>
            </a:rPr>
            <a:t>Комиссия принимает решение:</a:t>
          </a:r>
          <a:endParaRPr lang="en-US" sz="1400" dirty="0">
            <a:solidFill>
              <a:schemeClr val="tx2">
                <a:lumMod val="50000"/>
              </a:schemeClr>
            </a:solidFill>
          </a:endParaRPr>
        </a:p>
      </dgm:t>
    </dgm:pt>
    <dgm:pt modelId="{517AFD64-D705-423E-9247-DC996A2EABFA}" type="parTrans" cxnId="{4378E277-BB68-4444-A3C1-CE9C0235D6DD}">
      <dgm:prSet/>
      <dgm:spPr/>
      <dgm:t>
        <a:bodyPr/>
        <a:lstStyle/>
        <a:p>
          <a:endParaRPr lang="en-US"/>
        </a:p>
      </dgm:t>
    </dgm:pt>
    <dgm:pt modelId="{53DAD001-92DE-4E41-BA2C-7B33756D3E62}" type="sibTrans" cxnId="{4378E277-BB68-4444-A3C1-CE9C0235D6DD}">
      <dgm:prSet/>
      <dgm:spPr/>
      <dgm:t>
        <a:bodyPr/>
        <a:lstStyle/>
        <a:p>
          <a:endParaRPr lang="en-US"/>
        </a:p>
      </dgm:t>
    </dgm:pt>
    <dgm:pt modelId="{AF8449B1-ADFD-497E-9CF3-7316746A751A}">
      <dgm:prSet/>
      <dgm:spPr/>
      <dgm:t>
        <a:bodyPr/>
        <a:lstStyle/>
        <a:p>
          <a:r>
            <a:rPr lang="ru-RU" dirty="0"/>
            <a:t>В течение 1 месяца</a:t>
          </a:r>
          <a:endParaRPr lang="en-US" dirty="0"/>
        </a:p>
      </dgm:t>
    </dgm:pt>
    <dgm:pt modelId="{FFB607EA-A05E-4044-BD68-BF02A4BB5C9D}" type="parTrans" cxnId="{071C6EA4-47EF-4BB5-BEED-73917E303DC4}">
      <dgm:prSet/>
      <dgm:spPr/>
      <dgm:t>
        <a:bodyPr/>
        <a:lstStyle/>
        <a:p>
          <a:endParaRPr lang="en-US"/>
        </a:p>
      </dgm:t>
    </dgm:pt>
    <dgm:pt modelId="{7CAA3F01-4E38-4868-9E51-93D7468E45A6}" type="sibTrans" cxnId="{071C6EA4-47EF-4BB5-BEED-73917E303DC4}">
      <dgm:prSet/>
      <dgm:spPr/>
      <dgm:t>
        <a:bodyPr/>
        <a:lstStyle/>
        <a:p>
          <a:endParaRPr lang="en-US"/>
        </a:p>
      </dgm:t>
    </dgm:pt>
    <dgm:pt modelId="{AF70A7E3-EEF2-4453-9013-1AE996A96B98}">
      <dgm:prSet phldrT="[Текст]"/>
      <dgm:spPr/>
      <dgm:t>
        <a:bodyPr/>
        <a:lstStyle/>
        <a:p>
          <a:r>
            <a:rPr lang="ru-RU" dirty="0"/>
            <a:t>В течение 5 рабочих дней</a:t>
          </a:r>
          <a:endParaRPr lang="en-US" dirty="0"/>
        </a:p>
      </dgm:t>
    </dgm:pt>
    <dgm:pt modelId="{0FE40361-810F-499D-9A5A-C66ED60C9540}" type="parTrans" cxnId="{EBF0F985-070E-4F08-A830-12E1803C3A23}">
      <dgm:prSet/>
      <dgm:spPr/>
      <dgm:t>
        <a:bodyPr/>
        <a:lstStyle/>
        <a:p>
          <a:endParaRPr lang="en-US"/>
        </a:p>
      </dgm:t>
    </dgm:pt>
    <dgm:pt modelId="{0AC1E710-1655-4ACA-83B1-FF558FEE76D1}" type="sibTrans" cxnId="{EBF0F985-070E-4F08-A830-12E1803C3A23}">
      <dgm:prSet/>
      <dgm:spPr/>
      <dgm:t>
        <a:bodyPr/>
        <a:lstStyle/>
        <a:p>
          <a:endParaRPr lang="en-US"/>
        </a:p>
      </dgm:t>
    </dgm:pt>
    <dgm:pt modelId="{BE7F0AB6-6E28-4244-9A61-FB225153C42F}">
      <dgm:prSet custT="1"/>
      <dgm:spPr/>
      <dgm:t>
        <a:bodyPr/>
        <a:lstStyle/>
        <a:p>
          <a:r>
            <a:rPr lang="ru-RU" sz="1200" dirty="0">
              <a:solidFill>
                <a:schemeClr val="tx2">
                  <a:lumMod val="50000"/>
                </a:schemeClr>
              </a:solidFill>
            </a:rPr>
            <a:t>если нет резерва кандидатов, объявляет о наборе новых членов ОС. </a:t>
          </a:r>
          <a:endParaRPr lang="en-US" sz="1200" dirty="0">
            <a:solidFill>
              <a:schemeClr val="tx2">
                <a:lumMod val="50000"/>
              </a:schemeClr>
            </a:solidFill>
          </a:endParaRPr>
        </a:p>
      </dgm:t>
    </dgm:pt>
    <dgm:pt modelId="{C71AC49E-B31D-4F9A-AA80-54E6EFC02E8A}" type="parTrans" cxnId="{C93041D8-40CB-4AE2-9567-6D6B01B3A999}">
      <dgm:prSet/>
      <dgm:spPr/>
      <dgm:t>
        <a:bodyPr/>
        <a:lstStyle/>
        <a:p>
          <a:endParaRPr lang="en-US"/>
        </a:p>
      </dgm:t>
    </dgm:pt>
    <dgm:pt modelId="{F838CFAE-3B86-4B2D-865B-020CF9F57849}" type="sibTrans" cxnId="{C93041D8-40CB-4AE2-9567-6D6B01B3A999}">
      <dgm:prSet/>
      <dgm:spPr/>
      <dgm:t>
        <a:bodyPr/>
        <a:lstStyle/>
        <a:p>
          <a:endParaRPr lang="en-US"/>
        </a:p>
      </dgm:t>
    </dgm:pt>
    <dgm:pt modelId="{76BEF89C-3A92-436D-8AF7-6988FCDD650B}">
      <dgm:prSet phldrT="[Текст]" custT="1"/>
      <dgm:spPr/>
      <dgm:t>
        <a:bodyPr/>
        <a:lstStyle/>
        <a:p>
          <a:r>
            <a:rPr lang="ru-RU" sz="1200" dirty="0">
              <a:solidFill>
                <a:schemeClr val="tx2">
                  <a:lumMod val="50000"/>
                </a:schemeClr>
              </a:solidFill>
            </a:rPr>
            <a:t>об избрании нового члена ОС из числа резервных кандидатов; либо</a:t>
          </a:r>
          <a:endParaRPr lang="en-US" sz="1200" dirty="0">
            <a:solidFill>
              <a:schemeClr val="tx2">
                <a:lumMod val="50000"/>
              </a:schemeClr>
            </a:solidFill>
          </a:endParaRPr>
        </a:p>
      </dgm:t>
    </dgm:pt>
    <dgm:pt modelId="{0EEE69B9-1063-48F4-AE5C-3BF815D56708}" type="parTrans" cxnId="{76240D4A-EF2F-428F-A929-237F2DEFEA7F}">
      <dgm:prSet/>
      <dgm:spPr/>
      <dgm:t>
        <a:bodyPr/>
        <a:lstStyle/>
        <a:p>
          <a:endParaRPr lang="en-US"/>
        </a:p>
      </dgm:t>
    </dgm:pt>
    <dgm:pt modelId="{44524243-4AAC-483E-BA0F-72D8D256A5ED}" type="sibTrans" cxnId="{76240D4A-EF2F-428F-A929-237F2DEFEA7F}">
      <dgm:prSet/>
      <dgm:spPr/>
      <dgm:t>
        <a:bodyPr/>
        <a:lstStyle/>
        <a:p>
          <a:endParaRPr lang="en-US"/>
        </a:p>
      </dgm:t>
    </dgm:pt>
    <dgm:pt modelId="{D0296A26-F8CE-42B7-B72C-550B5CCE0F67}" type="pres">
      <dgm:prSet presAssocID="{D8618CBD-29B1-4C21-861C-F85A617EF91E}" presName="Name0" presStyleCnt="0">
        <dgm:presLayoutVars>
          <dgm:dir/>
          <dgm:animLvl val="lvl"/>
          <dgm:resizeHandles val="exact"/>
        </dgm:presLayoutVars>
      </dgm:prSet>
      <dgm:spPr/>
    </dgm:pt>
    <dgm:pt modelId="{8D61D8B8-07AB-435D-9977-D22CB6239B6F}" type="pres">
      <dgm:prSet presAssocID="{D8618CBD-29B1-4C21-861C-F85A617EF91E}" presName="tSp" presStyleCnt="0"/>
      <dgm:spPr/>
    </dgm:pt>
    <dgm:pt modelId="{BB8E7441-5897-43CB-86E7-FF9D9DCC58DF}" type="pres">
      <dgm:prSet presAssocID="{D8618CBD-29B1-4C21-861C-F85A617EF91E}" presName="bSp" presStyleCnt="0"/>
      <dgm:spPr/>
    </dgm:pt>
    <dgm:pt modelId="{5633D6CB-7B8C-4999-BDD8-9EA7DB7CB78B}" type="pres">
      <dgm:prSet presAssocID="{D8618CBD-29B1-4C21-861C-F85A617EF91E}" presName="process" presStyleCnt="0"/>
      <dgm:spPr/>
    </dgm:pt>
    <dgm:pt modelId="{358BB2AC-692E-4D49-A9E4-10D4D1A38DD3}" type="pres">
      <dgm:prSet presAssocID="{AF70A7E3-EEF2-4453-9013-1AE996A96B98}" presName="composite1" presStyleCnt="0"/>
      <dgm:spPr/>
    </dgm:pt>
    <dgm:pt modelId="{CF8D545E-0EA9-403E-BD40-83883C1FF4B8}" type="pres">
      <dgm:prSet presAssocID="{AF70A7E3-EEF2-4453-9013-1AE996A96B98}" presName="dummyNode1" presStyleLbl="node1" presStyleIdx="0" presStyleCnt="2"/>
      <dgm:spPr/>
    </dgm:pt>
    <dgm:pt modelId="{DA1626A1-BFB5-4D17-9215-7A8D49EB56A2}" type="pres">
      <dgm:prSet presAssocID="{AF70A7E3-EEF2-4453-9013-1AE996A96B98}" presName="childNode1" presStyleLbl="bgAcc1" presStyleIdx="0" presStyleCnt="2" custLinFactNeighborX="534" custLinFactNeighborY="-1640">
        <dgm:presLayoutVars>
          <dgm:bulletEnabled val="1"/>
        </dgm:presLayoutVars>
      </dgm:prSet>
      <dgm:spPr/>
    </dgm:pt>
    <dgm:pt modelId="{418026E0-2747-4C00-ABBC-814FFB0901D5}" type="pres">
      <dgm:prSet presAssocID="{AF70A7E3-EEF2-4453-9013-1AE996A96B98}" presName="childNode1tx" presStyleLbl="bgAcc1" presStyleIdx="0" presStyleCnt="2">
        <dgm:presLayoutVars>
          <dgm:bulletEnabled val="1"/>
        </dgm:presLayoutVars>
      </dgm:prSet>
      <dgm:spPr/>
    </dgm:pt>
    <dgm:pt modelId="{6601656C-1636-4808-A554-07622DC25215}" type="pres">
      <dgm:prSet presAssocID="{AF70A7E3-EEF2-4453-9013-1AE996A96B98}" presName="parentNode1" presStyleLbl="node1" presStyleIdx="0" presStyleCnt="2">
        <dgm:presLayoutVars>
          <dgm:chMax val="1"/>
          <dgm:bulletEnabled val="1"/>
        </dgm:presLayoutVars>
      </dgm:prSet>
      <dgm:spPr/>
    </dgm:pt>
    <dgm:pt modelId="{4133823A-547E-4588-88C2-882771E3CD4F}" type="pres">
      <dgm:prSet presAssocID="{AF70A7E3-EEF2-4453-9013-1AE996A96B98}" presName="connSite1" presStyleCnt="0"/>
      <dgm:spPr/>
    </dgm:pt>
    <dgm:pt modelId="{5D21B8BC-DB45-4204-8C0B-1D07CF2F7C04}" type="pres">
      <dgm:prSet presAssocID="{0AC1E710-1655-4ACA-83B1-FF558FEE76D1}" presName="Name9" presStyleLbl="sibTrans2D1" presStyleIdx="0" presStyleCnt="1"/>
      <dgm:spPr/>
    </dgm:pt>
    <dgm:pt modelId="{8A3E3C77-08CC-4589-A27A-0C313ACD7912}" type="pres">
      <dgm:prSet presAssocID="{AF8449B1-ADFD-497E-9CF3-7316746A751A}" presName="composite2" presStyleCnt="0"/>
      <dgm:spPr/>
    </dgm:pt>
    <dgm:pt modelId="{061DAC7A-2577-437D-85FC-D28E7145678C}" type="pres">
      <dgm:prSet presAssocID="{AF8449B1-ADFD-497E-9CF3-7316746A751A}" presName="dummyNode2" presStyleLbl="node1" presStyleIdx="0" presStyleCnt="2"/>
      <dgm:spPr/>
    </dgm:pt>
    <dgm:pt modelId="{614C06AC-4FD9-4C4D-9B27-4E0D01FB5E3B}" type="pres">
      <dgm:prSet presAssocID="{AF8449B1-ADFD-497E-9CF3-7316746A751A}" presName="childNode2" presStyleLbl="bgAcc1" presStyleIdx="1" presStyleCnt="2">
        <dgm:presLayoutVars>
          <dgm:bulletEnabled val="1"/>
        </dgm:presLayoutVars>
      </dgm:prSet>
      <dgm:spPr/>
    </dgm:pt>
    <dgm:pt modelId="{01D73265-D9BC-4E21-B81D-961925694129}" type="pres">
      <dgm:prSet presAssocID="{AF8449B1-ADFD-497E-9CF3-7316746A751A}" presName="childNode2tx" presStyleLbl="bgAcc1" presStyleIdx="1" presStyleCnt="2">
        <dgm:presLayoutVars>
          <dgm:bulletEnabled val="1"/>
        </dgm:presLayoutVars>
      </dgm:prSet>
      <dgm:spPr/>
    </dgm:pt>
    <dgm:pt modelId="{29568EF7-238C-4514-8FC8-D2931636C1FD}" type="pres">
      <dgm:prSet presAssocID="{AF8449B1-ADFD-497E-9CF3-7316746A751A}" presName="parentNode2" presStyleLbl="node1" presStyleIdx="1" presStyleCnt="2">
        <dgm:presLayoutVars>
          <dgm:chMax val="0"/>
          <dgm:bulletEnabled val="1"/>
        </dgm:presLayoutVars>
      </dgm:prSet>
      <dgm:spPr/>
    </dgm:pt>
    <dgm:pt modelId="{3FEA5178-B62B-430B-9019-1DE1F42E07BE}" type="pres">
      <dgm:prSet presAssocID="{AF8449B1-ADFD-497E-9CF3-7316746A751A}" presName="connSite2" presStyleCnt="0"/>
      <dgm:spPr/>
    </dgm:pt>
  </dgm:ptLst>
  <dgm:cxnLst>
    <dgm:cxn modelId="{5B83D300-0F1A-497E-87D6-2779DB18665B}" type="presOf" srcId="{AF70A7E3-EEF2-4453-9013-1AE996A96B98}" destId="{6601656C-1636-4808-A554-07622DC25215}" srcOrd="0" destOrd="0" presId="urn:microsoft.com/office/officeart/2005/8/layout/hProcess4"/>
    <dgm:cxn modelId="{0FDD4838-422C-471A-8FEF-B55214D5FBC5}" type="presOf" srcId="{0AC1E710-1655-4ACA-83B1-FF558FEE76D1}" destId="{5D21B8BC-DB45-4204-8C0B-1D07CF2F7C04}" srcOrd="0" destOrd="0" presId="urn:microsoft.com/office/officeart/2005/8/layout/hProcess4"/>
    <dgm:cxn modelId="{68D2B439-72EF-4DDE-B225-7247DB0CBF62}" type="presOf" srcId="{D8618CBD-29B1-4C21-861C-F85A617EF91E}" destId="{D0296A26-F8CE-42B7-B72C-550B5CCE0F67}" srcOrd="0" destOrd="0" presId="urn:microsoft.com/office/officeart/2005/8/layout/hProcess4"/>
    <dgm:cxn modelId="{76240D4A-EF2F-428F-A929-237F2DEFEA7F}" srcId="{AF8449B1-ADFD-497E-9CF3-7316746A751A}" destId="{76BEF89C-3A92-436D-8AF7-6988FCDD650B}" srcOrd="1" destOrd="0" parTransId="{0EEE69B9-1063-48F4-AE5C-3BF815D56708}" sibTransId="{44524243-4AAC-483E-BA0F-72D8D256A5ED}"/>
    <dgm:cxn modelId="{791FAC5A-5C4B-4798-BA45-0109692597E9}" type="presOf" srcId="{76BEF89C-3A92-436D-8AF7-6988FCDD650B}" destId="{614C06AC-4FD9-4C4D-9B27-4E0D01FB5E3B}" srcOrd="0" destOrd="1" presId="urn:microsoft.com/office/officeart/2005/8/layout/hProcess4"/>
    <dgm:cxn modelId="{4378E277-BB68-4444-A3C1-CE9C0235D6DD}" srcId="{AF8449B1-ADFD-497E-9CF3-7316746A751A}" destId="{7D30D268-C800-4924-83C3-02D28973276C}" srcOrd="0" destOrd="0" parTransId="{517AFD64-D705-423E-9247-DC996A2EABFA}" sibTransId="{53DAD001-92DE-4E41-BA2C-7B33756D3E62}"/>
    <dgm:cxn modelId="{F171697B-C73E-4623-8521-E670B19D7B95}" type="presOf" srcId="{76BEF89C-3A92-436D-8AF7-6988FCDD650B}" destId="{01D73265-D9BC-4E21-B81D-961925694129}" srcOrd="1" destOrd="1" presId="urn:microsoft.com/office/officeart/2005/8/layout/hProcess4"/>
    <dgm:cxn modelId="{EBF0F985-070E-4F08-A830-12E1803C3A23}" srcId="{D8618CBD-29B1-4C21-861C-F85A617EF91E}" destId="{AF70A7E3-EEF2-4453-9013-1AE996A96B98}" srcOrd="0" destOrd="0" parTransId="{0FE40361-810F-499D-9A5A-C66ED60C9540}" sibTransId="{0AC1E710-1655-4ACA-83B1-FF558FEE76D1}"/>
    <dgm:cxn modelId="{3FAEC08A-97DC-4F92-B548-6D2743C5C733}" type="presOf" srcId="{BE7F0AB6-6E28-4244-9A61-FB225153C42F}" destId="{01D73265-D9BC-4E21-B81D-961925694129}" srcOrd="1" destOrd="2" presId="urn:microsoft.com/office/officeart/2005/8/layout/hProcess4"/>
    <dgm:cxn modelId="{E700F58F-5A61-402D-AC1A-79354EC17C38}" type="presOf" srcId="{AF8449B1-ADFD-497E-9CF3-7316746A751A}" destId="{29568EF7-238C-4514-8FC8-D2931636C1FD}" srcOrd="0" destOrd="0" presId="urn:microsoft.com/office/officeart/2005/8/layout/hProcess4"/>
    <dgm:cxn modelId="{5A76E392-1DA1-4F26-94C3-38807223A139}" type="presOf" srcId="{F5A01E76-DAAA-4E0E-9889-2665DCB70B2F}" destId="{418026E0-2747-4C00-ABBC-814FFB0901D5}" srcOrd="1" destOrd="0" presId="urn:microsoft.com/office/officeart/2005/8/layout/hProcess4"/>
    <dgm:cxn modelId="{8BEC5F9C-19F6-4FAB-A566-A842C3C1F78F}" type="presOf" srcId="{F5A01E76-DAAA-4E0E-9889-2665DCB70B2F}" destId="{DA1626A1-BFB5-4D17-9215-7A8D49EB56A2}" srcOrd="0" destOrd="0" presId="urn:microsoft.com/office/officeart/2005/8/layout/hProcess4"/>
    <dgm:cxn modelId="{071C6EA4-47EF-4BB5-BEED-73917E303DC4}" srcId="{D8618CBD-29B1-4C21-861C-F85A617EF91E}" destId="{AF8449B1-ADFD-497E-9CF3-7316746A751A}" srcOrd="1" destOrd="0" parTransId="{FFB607EA-A05E-4044-BD68-BF02A4BB5C9D}" sibTransId="{7CAA3F01-4E38-4868-9E51-93D7468E45A6}"/>
    <dgm:cxn modelId="{05BE3DB4-7362-4142-80DC-232B0D183258}" type="presOf" srcId="{BE7F0AB6-6E28-4244-9A61-FB225153C42F}" destId="{614C06AC-4FD9-4C4D-9B27-4E0D01FB5E3B}" srcOrd="0" destOrd="2" presId="urn:microsoft.com/office/officeart/2005/8/layout/hProcess4"/>
    <dgm:cxn modelId="{7F5D97D6-0B7D-48D8-A0DF-89D97FD6B903}" srcId="{AF70A7E3-EEF2-4453-9013-1AE996A96B98}" destId="{F5A01E76-DAAA-4E0E-9889-2665DCB70B2F}" srcOrd="0" destOrd="0" parTransId="{8D93AB7A-65FE-488B-A6AD-81B1BCA4235C}" sibTransId="{4604BD04-E676-4339-A5CC-4FB85864C3E5}"/>
    <dgm:cxn modelId="{C93041D8-40CB-4AE2-9567-6D6B01B3A999}" srcId="{AF8449B1-ADFD-497E-9CF3-7316746A751A}" destId="{BE7F0AB6-6E28-4244-9A61-FB225153C42F}" srcOrd="2" destOrd="0" parTransId="{C71AC49E-B31D-4F9A-AA80-54E6EFC02E8A}" sibTransId="{F838CFAE-3B86-4B2D-865B-020CF9F57849}"/>
    <dgm:cxn modelId="{0625F9DC-FF3B-4CA0-A950-2D05BD79503F}" type="presOf" srcId="{7D30D268-C800-4924-83C3-02D28973276C}" destId="{614C06AC-4FD9-4C4D-9B27-4E0D01FB5E3B}" srcOrd="0" destOrd="0" presId="urn:microsoft.com/office/officeart/2005/8/layout/hProcess4"/>
    <dgm:cxn modelId="{2A7B93F3-5A5F-40B0-99A3-8C8FDEEFBCD2}" type="presOf" srcId="{7D30D268-C800-4924-83C3-02D28973276C}" destId="{01D73265-D9BC-4E21-B81D-961925694129}" srcOrd="1" destOrd="0" presId="urn:microsoft.com/office/officeart/2005/8/layout/hProcess4"/>
    <dgm:cxn modelId="{70B04DE6-78F6-4A5A-A4E2-0D083B22622E}" type="presParOf" srcId="{D0296A26-F8CE-42B7-B72C-550B5CCE0F67}" destId="{8D61D8B8-07AB-435D-9977-D22CB6239B6F}" srcOrd="0" destOrd="0" presId="urn:microsoft.com/office/officeart/2005/8/layout/hProcess4"/>
    <dgm:cxn modelId="{69BAD805-D5A6-4216-B52F-6CB8702A4392}" type="presParOf" srcId="{D0296A26-F8CE-42B7-B72C-550B5CCE0F67}" destId="{BB8E7441-5897-43CB-86E7-FF9D9DCC58DF}" srcOrd="1" destOrd="0" presId="urn:microsoft.com/office/officeart/2005/8/layout/hProcess4"/>
    <dgm:cxn modelId="{E2D3FC48-E5F4-4074-9361-97F555118AD3}" type="presParOf" srcId="{D0296A26-F8CE-42B7-B72C-550B5CCE0F67}" destId="{5633D6CB-7B8C-4999-BDD8-9EA7DB7CB78B}" srcOrd="2" destOrd="0" presId="urn:microsoft.com/office/officeart/2005/8/layout/hProcess4"/>
    <dgm:cxn modelId="{6814F1E2-2BC1-44DB-896A-CF8A004BD33D}" type="presParOf" srcId="{5633D6CB-7B8C-4999-BDD8-9EA7DB7CB78B}" destId="{358BB2AC-692E-4D49-A9E4-10D4D1A38DD3}" srcOrd="0" destOrd="0" presId="urn:microsoft.com/office/officeart/2005/8/layout/hProcess4"/>
    <dgm:cxn modelId="{62CE46E9-C018-4310-85B8-ED22EF5B1713}" type="presParOf" srcId="{358BB2AC-692E-4D49-A9E4-10D4D1A38DD3}" destId="{CF8D545E-0EA9-403E-BD40-83883C1FF4B8}" srcOrd="0" destOrd="0" presId="urn:microsoft.com/office/officeart/2005/8/layout/hProcess4"/>
    <dgm:cxn modelId="{5F169C5A-DCFC-4A58-9C08-283086498464}" type="presParOf" srcId="{358BB2AC-692E-4D49-A9E4-10D4D1A38DD3}" destId="{DA1626A1-BFB5-4D17-9215-7A8D49EB56A2}" srcOrd="1" destOrd="0" presId="urn:microsoft.com/office/officeart/2005/8/layout/hProcess4"/>
    <dgm:cxn modelId="{92391770-A004-49FA-B6B4-BFF5EBE87386}" type="presParOf" srcId="{358BB2AC-692E-4D49-A9E4-10D4D1A38DD3}" destId="{418026E0-2747-4C00-ABBC-814FFB0901D5}" srcOrd="2" destOrd="0" presId="urn:microsoft.com/office/officeart/2005/8/layout/hProcess4"/>
    <dgm:cxn modelId="{75651A94-52E8-448B-BFD6-4F02550D6CD6}" type="presParOf" srcId="{358BB2AC-692E-4D49-A9E4-10D4D1A38DD3}" destId="{6601656C-1636-4808-A554-07622DC25215}" srcOrd="3" destOrd="0" presId="urn:microsoft.com/office/officeart/2005/8/layout/hProcess4"/>
    <dgm:cxn modelId="{B6C5038D-7FE6-42E8-A928-EA9F5517086A}" type="presParOf" srcId="{358BB2AC-692E-4D49-A9E4-10D4D1A38DD3}" destId="{4133823A-547E-4588-88C2-882771E3CD4F}" srcOrd="4" destOrd="0" presId="urn:microsoft.com/office/officeart/2005/8/layout/hProcess4"/>
    <dgm:cxn modelId="{7B4876EE-4C0B-43D5-A192-5024DFFA472A}" type="presParOf" srcId="{5633D6CB-7B8C-4999-BDD8-9EA7DB7CB78B}" destId="{5D21B8BC-DB45-4204-8C0B-1D07CF2F7C04}" srcOrd="1" destOrd="0" presId="urn:microsoft.com/office/officeart/2005/8/layout/hProcess4"/>
    <dgm:cxn modelId="{03E2CDC9-2382-46B5-9818-FCADD1DC984C}" type="presParOf" srcId="{5633D6CB-7B8C-4999-BDD8-9EA7DB7CB78B}" destId="{8A3E3C77-08CC-4589-A27A-0C313ACD7912}" srcOrd="2" destOrd="0" presId="urn:microsoft.com/office/officeart/2005/8/layout/hProcess4"/>
    <dgm:cxn modelId="{C24C1804-0D61-49E5-87B2-3F80840523DE}" type="presParOf" srcId="{8A3E3C77-08CC-4589-A27A-0C313ACD7912}" destId="{061DAC7A-2577-437D-85FC-D28E7145678C}" srcOrd="0" destOrd="0" presId="urn:microsoft.com/office/officeart/2005/8/layout/hProcess4"/>
    <dgm:cxn modelId="{FD9F7F2A-AC07-4BFC-B9DD-0049797D1780}" type="presParOf" srcId="{8A3E3C77-08CC-4589-A27A-0C313ACD7912}" destId="{614C06AC-4FD9-4C4D-9B27-4E0D01FB5E3B}" srcOrd="1" destOrd="0" presId="urn:microsoft.com/office/officeart/2005/8/layout/hProcess4"/>
    <dgm:cxn modelId="{2EB46F8F-5261-4FD4-9DA4-A0E659375B60}" type="presParOf" srcId="{8A3E3C77-08CC-4589-A27A-0C313ACD7912}" destId="{01D73265-D9BC-4E21-B81D-961925694129}" srcOrd="2" destOrd="0" presId="urn:microsoft.com/office/officeart/2005/8/layout/hProcess4"/>
    <dgm:cxn modelId="{E4555744-8C95-4628-B8B4-D393EC2C5101}" type="presParOf" srcId="{8A3E3C77-08CC-4589-A27A-0C313ACD7912}" destId="{29568EF7-238C-4514-8FC8-D2931636C1FD}" srcOrd="3" destOrd="0" presId="urn:microsoft.com/office/officeart/2005/8/layout/hProcess4"/>
    <dgm:cxn modelId="{1853C814-A756-4A34-9F99-E28722D0EDC1}" type="presParOf" srcId="{8A3E3C77-08CC-4589-A27A-0C313ACD7912}" destId="{3FEA5178-B62B-430B-9019-1DE1F42E07BE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BF818A-92E0-4908-A54A-1241C767DA9C}">
      <dsp:nvSpPr>
        <dsp:cNvPr id="0" name=""/>
        <dsp:cNvSpPr/>
      </dsp:nvSpPr>
      <dsp:spPr>
        <a:xfrm rot="16200000">
          <a:off x="614654" y="-614654"/>
          <a:ext cx="2916324" cy="4145632"/>
        </a:xfrm>
        <a:prstGeom prst="round1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b="1" kern="1200" dirty="0"/>
            <a:t>Председатель*</a:t>
          </a:r>
          <a:endParaRPr lang="en-US" sz="3000" b="1" kern="1200" dirty="0"/>
        </a:p>
      </dsp:txBody>
      <dsp:txXfrm rot="5400000">
        <a:off x="0" y="0"/>
        <a:ext cx="4145632" cy="2187243"/>
      </dsp:txXfrm>
    </dsp:sp>
    <dsp:sp modelId="{BBDFEE61-9205-44CD-A528-E0F73D397187}">
      <dsp:nvSpPr>
        <dsp:cNvPr id="0" name=""/>
        <dsp:cNvSpPr/>
      </dsp:nvSpPr>
      <dsp:spPr>
        <a:xfrm>
          <a:off x="4145632" y="0"/>
          <a:ext cx="4145632" cy="2916324"/>
        </a:xfrm>
        <a:prstGeom prst="round1Rect">
          <a:avLst/>
        </a:prstGeom>
        <a:solidFill>
          <a:schemeClr val="accent1">
            <a:shade val="80000"/>
            <a:hueOff val="102082"/>
            <a:satOff val="-1464"/>
            <a:lumOff val="8538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b="1" kern="1200" dirty="0"/>
            <a:t>Заместители председателя*</a:t>
          </a:r>
          <a:endParaRPr lang="en-US" sz="3000" b="1" kern="1200" dirty="0"/>
        </a:p>
      </dsp:txBody>
      <dsp:txXfrm>
        <a:off x="4145632" y="0"/>
        <a:ext cx="4145632" cy="2187243"/>
      </dsp:txXfrm>
    </dsp:sp>
    <dsp:sp modelId="{C1D00815-B751-4CF5-B92F-A5595C526356}">
      <dsp:nvSpPr>
        <dsp:cNvPr id="0" name=""/>
        <dsp:cNvSpPr/>
      </dsp:nvSpPr>
      <dsp:spPr>
        <a:xfrm rot="10800000">
          <a:off x="0" y="2916324"/>
          <a:ext cx="4145632" cy="2916324"/>
        </a:xfrm>
        <a:prstGeom prst="round1Rect">
          <a:avLst/>
        </a:prstGeom>
        <a:solidFill>
          <a:schemeClr val="accent1">
            <a:shade val="80000"/>
            <a:hueOff val="204164"/>
            <a:satOff val="-2928"/>
            <a:lumOff val="17077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b="1" kern="1200" dirty="0"/>
            <a:t>Секретариат*</a:t>
          </a:r>
          <a:endParaRPr lang="en-US" sz="3000" b="1" kern="1200" dirty="0"/>
        </a:p>
      </dsp:txBody>
      <dsp:txXfrm rot="10800000">
        <a:off x="0" y="3645405"/>
        <a:ext cx="4145632" cy="2187243"/>
      </dsp:txXfrm>
    </dsp:sp>
    <dsp:sp modelId="{E8AB6FE3-E389-4AAC-8107-B3C5CD663BC9}">
      <dsp:nvSpPr>
        <dsp:cNvPr id="0" name=""/>
        <dsp:cNvSpPr/>
      </dsp:nvSpPr>
      <dsp:spPr>
        <a:xfrm rot="5400000">
          <a:off x="4760286" y="2301670"/>
          <a:ext cx="2916324" cy="4145632"/>
        </a:xfrm>
        <a:prstGeom prst="round1Rect">
          <a:avLst/>
        </a:prstGeom>
        <a:solidFill>
          <a:schemeClr val="accent1">
            <a:shade val="80000"/>
            <a:hueOff val="306246"/>
            <a:satOff val="-4392"/>
            <a:lumOff val="25615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b="1" kern="1200" dirty="0"/>
            <a:t>Члены ОС</a:t>
          </a:r>
          <a:endParaRPr lang="en-US" sz="3000" b="1" kern="1200" dirty="0"/>
        </a:p>
      </dsp:txBody>
      <dsp:txXfrm rot="-5400000">
        <a:off x="4145632" y="3645404"/>
        <a:ext cx="4145632" cy="2187243"/>
      </dsp:txXfrm>
    </dsp:sp>
    <dsp:sp modelId="{ED111306-7812-45C5-8D66-CCA2D6198383}">
      <dsp:nvSpPr>
        <dsp:cNvPr id="0" name=""/>
        <dsp:cNvSpPr/>
      </dsp:nvSpPr>
      <dsp:spPr>
        <a:xfrm>
          <a:off x="2901942" y="2187243"/>
          <a:ext cx="2487379" cy="1458162"/>
        </a:xfrm>
        <a:prstGeom prst="roundRect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b="1" kern="1200" dirty="0">
              <a:solidFill>
                <a:schemeClr val="tx2"/>
              </a:solidFill>
            </a:rPr>
            <a:t>Структура ОС</a:t>
          </a:r>
          <a:endParaRPr lang="en-US" sz="3000" b="1" kern="1200" dirty="0">
            <a:solidFill>
              <a:schemeClr val="tx2"/>
            </a:solidFill>
          </a:endParaRPr>
        </a:p>
      </dsp:txBody>
      <dsp:txXfrm>
        <a:off x="2973124" y="2258425"/>
        <a:ext cx="2345015" cy="13157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17F0B1-1AF4-4BC2-93DC-453CA51E5A92}">
      <dsp:nvSpPr>
        <dsp:cNvPr id="0" name=""/>
        <dsp:cNvSpPr/>
      </dsp:nvSpPr>
      <dsp:spPr>
        <a:xfrm>
          <a:off x="0" y="283620"/>
          <a:ext cx="2523092" cy="668341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/>
            <a:t>Председатель</a:t>
          </a:r>
          <a:endParaRPr lang="en-US" sz="1800" b="1" kern="1200" dirty="0"/>
        </a:p>
      </dsp:txBody>
      <dsp:txXfrm>
        <a:off x="0" y="283620"/>
        <a:ext cx="2523092" cy="668341"/>
      </dsp:txXfrm>
    </dsp:sp>
    <dsp:sp modelId="{DEAC30C2-0E8C-4B7F-A68F-F93624B7E7C5}">
      <dsp:nvSpPr>
        <dsp:cNvPr id="0" name=""/>
        <dsp:cNvSpPr/>
      </dsp:nvSpPr>
      <dsp:spPr>
        <a:xfrm>
          <a:off x="0" y="1217726"/>
          <a:ext cx="2523092" cy="472033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14000"/>
            </a:lnSpc>
            <a:spcBef>
              <a:spcPct val="0"/>
            </a:spcBef>
            <a:spcAft>
              <a:spcPts val="0"/>
            </a:spcAft>
            <a:buChar char="•"/>
          </a:pPr>
          <a:r>
            <a:rPr lang="ru-RU" sz="1400" kern="1200" dirty="0">
              <a:solidFill>
                <a:schemeClr val="tx2"/>
              </a:solidFill>
            </a:rPr>
            <a:t>организует деятельность ОС;</a:t>
          </a:r>
          <a:endParaRPr lang="en-US" sz="1400" kern="1200" dirty="0">
            <a:solidFill>
              <a:schemeClr val="tx2"/>
            </a:solidFill>
          </a:endParaRPr>
        </a:p>
        <a:p>
          <a:pPr marL="114300" lvl="1" indent="-114300" algn="l" defTabSz="622300">
            <a:lnSpc>
              <a:spcPct val="114000"/>
            </a:lnSpc>
            <a:spcBef>
              <a:spcPct val="0"/>
            </a:spcBef>
            <a:spcAft>
              <a:spcPts val="0"/>
            </a:spcAft>
            <a:buChar char="•"/>
          </a:pPr>
          <a:endParaRPr lang="en-US" sz="1400" kern="1200" dirty="0">
            <a:solidFill>
              <a:schemeClr val="tx2"/>
            </a:solidFill>
          </a:endParaRPr>
        </a:p>
        <a:p>
          <a:pPr marL="114300" lvl="1" indent="-114300" algn="l" defTabSz="622300">
            <a:lnSpc>
              <a:spcPct val="114000"/>
            </a:lnSpc>
            <a:spcBef>
              <a:spcPct val="0"/>
            </a:spcBef>
            <a:spcAft>
              <a:spcPts val="0"/>
            </a:spcAft>
            <a:buChar char="•"/>
          </a:pPr>
          <a:r>
            <a:rPr lang="ru-RU" sz="1400" kern="1200" dirty="0">
              <a:solidFill>
                <a:schemeClr val="tx2"/>
              </a:solidFill>
            </a:rPr>
            <a:t>председательствует на заседаниях ОС;</a:t>
          </a:r>
          <a:endParaRPr lang="en-US" sz="1400" kern="1200" dirty="0">
            <a:solidFill>
              <a:schemeClr val="tx2"/>
            </a:solidFill>
          </a:endParaRPr>
        </a:p>
        <a:p>
          <a:pPr marL="114300" lvl="1" indent="-114300" algn="l" defTabSz="622300">
            <a:lnSpc>
              <a:spcPct val="114000"/>
            </a:lnSpc>
            <a:spcBef>
              <a:spcPct val="0"/>
            </a:spcBef>
            <a:spcAft>
              <a:spcPts val="0"/>
            </a:spcAft>
            <a:buChar char="•"/>
          </a:pPr>
          <a:endParaRPr lang="en-US" sz="1400" kern="1200" dirty="0">
            <a:solidFill>
              <a:schemeClr val="tx2"/>
            </a:solidFill>
          </a:endParaRPr>
        </a:p>
        <a:p>
          <a:pPr marL="114300" lvl="1" indent="-114300" algn="l" defTabSz="622300">
            <a:lnSpc>
              <a:spcPct val="114000"/>
            </a:lnSpc>
            <a:spcBef>
              <a:spcPct val="0"/>
            </a:spcBef>
            <a:spcAft>
              <a:spcPts val="0"/>
            </a:spcAft>
            <a:buChar char="•"/>
          </a:pPr>
          <a:r>
            <a:rPr lang="ru-RU" sz="1400" kern="1200" dirty="0">
              <a:solidFill>
                <a:schemeClr val="tx2"/>
              </a:solidFill>
            </a:rPr>
            <a:t>подписывает документы ОС;</a:t>
          </a:r>
          <a:endParaRPr lang="en-US" sz="1400" kern="1200" dirty="0">
            <a:solidFill>
              <a:schemeClr val="tx2"/>
            </a:solidFill>
          </a:endParaRPr>
        </a:p>
        <a:p>
          <a:pPr marL="114300" lvl="1" indent="-114300" algn="l" defTabSz="622300">
            <a:lnSpc>
              <a:spcPct val="114000"/>
            </a:lnSpc>
            <a:spcBef>
              <a:spcPct val="0"/>
            </a:spcBef>
            <a:spcAft>
              <a:spcPts val="0"/>
            </a:spcAft>
            <a:buChar char="•"/>
          </a:pPr>
          <a:endParaRPr lang="en-US" sz="1400" kern="1200" dirty="0">
            <a:solidFill>
              <a:schemeClr val="tx2"/>
            </a:solidFill>
          </a:endParaRPr>
        </a:p>
        <a:p>
          <a:pPr marL="114300" lvl="1" indent="-114300" algn="l" defTabSz="622300">
            <a:lnSpc>
              <a:spcPct val="114000"/>
            </a:lnSpc>
            <a:spcBef>
              <a:spcPct val="0"/>
            </a:spcBef>
            <a:spcAft>
              <a:spcPts val="0"/>
            </a:spcAft>
            <a:buChar char="•"/>
          </a:pPr>
          <a:r>
            <a:rPr lang="ru-RU" sz="1400" kern="1200" dirty="0">
              <a:solidFill>
                <a:schemeClr val="tx2"/>
              </a:solidFill>
            </a:rPr>
            <a:t>осуществляет деятельность по реализации решений ОС;</a:t>
          </a:r>
          <a:endParaRPr lang="en-US" sz="1400" kern="1200" dirty="0">
            <a:solidFill>
              <a:schemeClr val="tx2"/>
            </a:solidFill>
          </a:endParaRPr>
        </a:p>
        <a:p>
          <a:pPr marL="114300" lvl="1" indent="-114300" algn="l" defTabSz="622300">
            <a:lnSpc>
              <a:spcPct val="114000"/>
            </a:lnSpc>
            <a:spcBef>
              <a:spcPct val="0"/>
            </a:spcBef>
            <a:spcAft>
              <a:spcPts val="0"/>
            </a:spcAft>
            <a:buChar char="•"/>
          </a:pPr>
          <a:endParaRPr lang="en-US" sz="1400" kern="1200" dirty="0">
            <a:solidFill>
              <a:schemeClr val="tx2"/>
            </a:solidFill>
          </a:endParaRPr>
        </a:p>
        <a:p>
          <a:pPr marL="114300" lvl="1" indent="-114300" algn="l" defTabSz="622300">
            <a:lnSpc>
              <a:spcPct val="114000"/>
            </a:lnSpc>
            <a:spcBef>
              <a:spcPct val="0"/>
            </a:spcBef>
            <a:spcAft>
              <a:spcPts val="0"/>
            </a:spcAft>
            <a:buChar char="•"/>
          </a:pPr>
          <a:r>
            <a:rPr lang="ru-RU" sz="1400" kern="1200" dirty="0">
              <a:solidFill>
                <a:schemeClr val="tx2"/>
              </a:solidFill>
            </a:rPr>
            <a:t>представляет ОС в государственных органах, общественных и иных организациях.</a:t>
          </a:r>
          <a:endParaRPr lang="en-US" sz="1400" kern="1200" dirty="0">
            <a:solidFill>
              <a:schemeClr val="tx2"/>
            </a:solidFill>
          </a:endParaRPr>
        </a:p>
      </dsp:txBody>
      <dsp:txXfrm>
        <a:off x="0" y="1217726"/>
        <a:ext cx="2523092" cy="4720331"/>
      </dsp:txXfrm>
    </dsp:sp>
    <dsp:sp modelId="{13A5F7B3-BBBE-46CA-8D7A-56247BD635D6}">
      <dsp:nvSpPr>
        <dsp:cNvPr id="0" name=""/>
        <dsp:cNvSpPr/>
      </dsp:nvSpPr>
      <dsp:spPr>
        <a:xfrm>
          <a:off x="2834658" y="283620"/>
          <a:ext cx="2523092" cy="668341"/>
        </a:xfrm>
        <a:prstGeom prst="rect">
          <a:avLst/>
        </a:prstGeom>
        <a:solidFill>
          <a:schemeClr val="accent1">
            <a:shade val="80000"/>
            <a:hueOff val="153123"/>
            <a:satOff val="-2196"/>
            <a:lumOff val="12807"/>
            <a:alphaOff val="0"/>
          </a:schemeClr>
        </a:solidFill>
        <a:ln w="25400" cap="flat" cmpd="sng" algn="ctr">
          <a:solidFill>
            <a:schemeClr val="accent1">
              <a:shade val="80000"/>
              <a:hueOff val="153123"/>
              <a:satOff val="-2196"/>
              <a:lumOff val="1280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2"/>
              </a:solidFill>
            </a:rPr>
            <a:t>Заместители</a:t>
          </a:r>
          <a:r>
            <a:rPr lang="ru-RU" sz="1800" kern="1200" dirty="0">
              <a:solidFill>
                <a:schemeClr val="tx2"/>
              </a:solidFill>
            </a:rPr>
            <a:t> </a:t>
          </a:r>
          <a:r>
            <a:rPr lang="ru-RU" sz="1800" b="1" kern="1200" dirty="0">
              <a:solidFill>
                <a:schemeClr val="tx2"/>
              </a:solidFill>
            </a:rPr>
            <a:t>председателя</a:t>
          </a:r>
          <a:endParaRPr lang="en-US" sz="1800" b="1" kern="1200" dirty="0">
            <a:solidFill>
              <a:schemeClr val="tx2"/>
            </a:solidFill>
          </a:endParaRPr>
        </a:p>
      </dsp:txBody>
      <dsp:txXfrm>
        <a:off x="2834658" y="283620"/>
        <a:ext cx="2523092" cy="668341"/>
      </dsp:txXfrm>
    </dsp:sp>
    <dsp:sp modelId="{B98920BB-B14E-422B-9163-EAC5BE5D9060}">
      <dsp:nvSpPr>
        <dsp:cNvPr id="0" name=""/>
        <dsp:cNvSpPr/>
      </dsp:nvSpPr>
      <dsp:spPr>
        <a:xfrm>
          <a:off x="2855499" y="1217726"/>
          <a:ext cx="2523092" cy="472033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14000"/>
            </a:lnSpc>
            <a:spcBef>
              <a:spcPct val="0"/>
            </a:spcBef>
            <a:spcAft>
              <a:spcPts val="0"/>
            </a:spcAft>
            <a:buChar char="•"/>
          </a:pPr>
          <a:r>
            <a:rPr lang="ru-RU" sz="1400" kern="1200" dirty="0">
              <a:solidFill>
                <a:schemeClr val="tx2"/>
              </a:solidFill>
            </a:rPr>
            <a:t>на время отсутствия председателя исполняют его обязанности на основании соответствующего решения ОС;</a:t>
          </a:r>
          <a:endParaRPr lang="en-US" sz="1400" kern="1200" dirty="0">
            <a:solidFill>
              <a:schemeClr val="tx2"/>
            </a:solidFill>
          </a:endParaRPr>
        </a:p>
        <a:p>
          <a:pPr marL="114300" lvl="1" indent="-114300" algn="l" defTabSz="622300">
            <a:lnSpc>
              <a:spcPct val="114000"/>
            </a:lnSpc>
            <a:spcBef>
              <a:spcPct val="0"/>
            </a:spcBef>
            <a:spcAft>
              <a:spcPts val="0"/>
            </a:spcAft>
            <a:buChar char="•"/>
          </a:pPr>
          <a:endParaRPr lang="en-US" sz="1400" kern="1200" dirty="0">
            <a:solidFill>
              <a:schemeClr val="tx2"/>
            </a:solidFill>
          </a:endParaRPr>
        </a:p>
        <a:p>
          <a:pPr marL="114300" lvl="1" indent="-114300" algn="l" defTabSz="622300">
            <a:lnSpc>
              <a:spcPct val="114000"/>
            </a:lnSpc>
            <a:spcBef>
              <a:spcPct val="0"/>
            </a:spcBef>
            <a:spcAft>
              <a:spcPts val="0"/>
            </a:spcAft>
            <a:buChar char="•"/>
          </a:pPr>
          <a:r>
            <a:rPr lang="ru-RU" sz="1400" kern="1200" dirty="0">
              <a:solidFill>
                <a:schemeClr val="tx2"/>
              </a:solidFill>
            </a:rPr>
            <a:t>курируют работу комиссий и/или рабочих групп ОС.</a:t>
          </a:r>
          <a:endParaRPr lang="en-US" sz="1400" kern="1200" dirty="0">
            <a:solidFill>
              <a:schemeClr val="tx2"/>
            </a:solidFill>
          </a:endParaRPr>
        </a:p>
      </dsp:txBody>
      <dsp:txXfrm>
        <a:off x="2855499" y="1217726"/>
        <a:ext cx="2523092" cy="4720331"/>
      </dsp:txXfrm>
    </dsp:sp>
    <dsp:sp modelId="{58CA414E-773B-4619-A3E4-CA8AB167090A}">
      <dsp:nvSpPr>
        <dsp:cNvPr id="0" name=""/>
        <dsp:cNvSpPr/>
      </dsp:nvSpPr>
      <dsp:spPr>
        <a:xfrm>
          <a:off x="5710984" y="283620"/>
          <a:ext cx="2523092" cy="668341"/>
        </a:xfrm>
        <a:prstGeom prst="rect">
          <a:avLst/>
        </a:prstGeom>
        <a:solidFill>
          <a:schemeClr val="accent1">
            <a:shade val="80000"/>
            <a:hueOff val="306246"/>
            <a:satOff val="-4392"/>
            <a:lumOff val="25615"/>
            <a:alphaOff val="0"/>
          </a:schemeClr>
        </a:solidFill>
        <a:ln w="25400" cap="flat" cmpd="sng" algn="ctr">
          <a:solidFill>
            <a:schemeClr val="accent1">
              <a:shade val="80000"/>
              <a:hueOff val="306246"/>
              <a:satOff val="-4392"/>
              <a:lumOff val="256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2"/>
              </a:solidFill>
            </a:rPr>
            <a:t>Секретариат</a:t>
          </a:r>
          <a:endParaRPr lang="en-US" sz="1800" b="1" kern="1200" dirty="0">
            <a:solidFill>
              <a:schemeClr val="tx2"/>
            </a:solidFill>
          </a:endParaRPr>
        </a:p>
      </dsp:txBody>
      <dsp:txXfrm>
        <a:off x="5710984" y="283620"/>
        <a:ext cx="2523092" cy="668341"/>
      </dsp:txXfrm>
    </dsp:sp>
    <dsp:sp modelId="{75C95479-2A7F-44B6-9255-E3737C96AC21}">
      <dsp:nvSpPr>
        <dsp:cNvPr id="0" name=""/>
        <dsp:cNvSpPr/>
      </dsp:nvSpPr>
      <dsp:spPr>
        <a:xfrm>
          <a:off x="5757827" y="1247626"/>
          <a:ext cx="2523092" cy="472033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14000"/>
            </a:lnSpc>
            <a:spcBef>
              <a:spcPct val="0"/>
            </a:spcBef>
            <a:spcAft>
              <a:spcPts val="0"/>
            </a:spcAft>
            <a:buChar char="•"/>
          </a:pPr>
          <a:r>
            <a:rPr lang="ru-RU" sz="1400" kern="1200" dirty="0">
              <a:solidFill>
                <a:schemeClr val="tx2"/>
              </a:solidFill>
            </a:rPr>
            <a:t>организует подготовку проведения заседаний ОС;</a:t>
          </a:r>
          <a:endParaRPr lang="en-US" sz="1400" kern="1200" dirty="0">
            <a:solidFill>
              <a:schemeClr val="tx2"/>
            </a:solidFill>
          </a:endParaRPr>
        </a:p>
        <a:p>
          <a:pPr marL="114300" lvl="1" indent="-114300" algn="l" defTabSz="622300">
            <a:lnSpc>
              <a:spcPct val="114000"/>
            </a:lnSpc>
            <a:spcBef>
              <a:spcPct val="0"/>
            </a:spcBef>
            <a:spcAft>
              <a:spcPts val="0"/>
            </a:spcAft>
            <a:buChar char="•"/>
          </a:pPr>
          <a:endParaRPr lang="en-US" sz="1400" kern="1200" dirty="0">
            <a:solidFill>
              <a:schemeClr val="tx2"/>
            </a:solidFill>
          </a:endParaRPr>
        </a:p>
        <a:p>
          <a:pPr marL="114300" lvl="1" indent="-114300" algn="l" defTabSz="622300">
            <a:lnSpc>
              <a:spcPct val="114000"/>
            </a:lnSpc>
            <a:spcBef>
              <a:spcPct val="0"/>
            </a:spcBef>
            <a:spcAft>
              <a:spcPts val="0"/>
            </a:spcAft>
            <a:buChar char="•"/>
          </a:pPr>
          <a:r>
            <a:rPr lang="ru-RU" sz="1400" kern="1200" dirty="0">
              <a:solidFill>
                <a:schemeClr val="tx2"/>
              </a:solidFill>
            </a:rPr>
            <a:t>обеспечивает организационную и информационную поддержку деятельности ОС;</a:t>
          </a:r>
          <a:endParaRPr lang="en-US" sz="1400" kern="1200" dirty="0">
            <a:solidFill>
              <a:schemeClr val="tx2"/>
            </a:solidFill>
          </a:endParaRPr>
        </a:p>
        <a:p>
          <a:pPr marL="114300" lvl="1" indent="-114300" algn="l" defTabSz="622300">
            <a:lnSpc>
              <a:spcPct val="114000"/>
            </a:lnSpc>
            <a:spcBef>
              <a:spcPct val="0"/>
            </a:spcBef>
            <a:spcAft>
              <a:spcPts val="0"/>
            </a:spcAft>
            <a:buChar char="•"/>
          </a:pPr>
          <a:endParaRPr lang="en-US" sz="1400" kern="1200" dirty="0">
            <a:solidFill>
              <a:schemeClr val="tx2"/>
            </a:solidFill>
          </a:endParaRPr>
        </a:p>
        <a:p>
          <a:pPr marL="114300" lvl="1" indent="-114300" algn="l" defTabSz="622300">
            <a:lnSpc>
              <a:spcPct val="114000"/>
            </a:lnSpc>
            <a:spcBef>
              <a:spcPct val="0"/>
            </a:spcBef>
            <a:spcAft>
              <a:spcPts val="0"/>
            </a:spcAft>
            <a:buChar char="•"/>
          </a:pPr>
          <a:r>
            <a:rPr lang="ru-RU" sz="1400" kern="1200" dirty="0">
              <a:solidFill>
                <a:schemeClr val="tx2"/>
              </a:solidFill>
            </a:rPr>
            <a:t>организует и ведет делопроизводство в ОС, а также контролирует сроки исполнения решений ОС.</a:t>
          </a:r>
          <a:endParaRPr lang="en-US" sz="1400" kern="1200" dirty="0">
            <a:solidFill>
              <a:schemeClr val="tx2"/>
            </a:solidFill>
          </a:endParaRPr>
        </a:p>
      </dsp:txBody>
      <dsp:txXfrm>
        <a:off x="5757827" y="1247626"/>
        <a:ext cx="2523092" cy="47203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87D1CF-B2F3-4BBD-B4D5-1D637464CF29}">
      <dsp:nvSpPr>
        <dsp:cNvPr id="0" name=""/>
        <dsp:cNvSpPr/>
      </dsp:nvSpPr>
      <dsp:spPr>
        <a:xfrm>
          <a:off x="1004" y="329114"/>
          <a:ext cx="3656707" cy="1828353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/>
            <a:t>На первом заседании</a:t>
          </a:r>
          <a:endParaRPr lang="en-US" sz="3200" b="1" kern="1200" dirty="0"/>
        </a:p>
      </dsp:txBody>
      <dsp:txXfrm>
        <a:off x="54555" y="382665"/>
        <a:ext cx="3549605" cy="1721251"/>
      </dsp:txXfrm>
    </dsp:sp>
    <dsp:sp modelId="{66251926-0822-4348-A5D9-1EE4AEC12A4C}">
      <dsp:nvSpPr>
        <dsp:cNvPr id="0" name=""/>
        <dsp:cNvSpPr/>
      </dsp:nvSpPr>
      <dsp:spPr>
        <a:xfrm>
          <a:off x="366675" y="2157468"/>
          <a:ext cx="365670" cy="13712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1265"/>
              </a:lnTo>
              <a:lnTo>
                <a:pt x="365670" y="1371265"/>
              </a:lnTo>
            </a:path>
          </a:pathLst>
        </a:cu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C709D5-176D-4496-8E10-41ADA4A43FB0}">
      <dsp:nvSpPr>
        <dsp:cNvPr id="0" name=""/>
        <dsp:cNvSpPr/>
      </dsp:nvSpPr>
      <dsp:spPr>
        <a:xfrm>
          <a:off x="732345" y="2614556"/>
          <a:ext cx="2925365" cy="18283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>
              <a:solidFill>
                <a:schemeClr val="tx2"/>
              </a:solidFill>
            </a:rPr>
            <a:t>открытым </a:t>
          </a:r>
          <a:r>
            <a:rPr lang="ru-RU" sz="2400" kern="1200" dirty="0">
              <a:solidFill>
                <a:schemeClr val="tx2"/>
              </a:solidFill>
            </a:rPr>
            <a:t>голосованием</a:t>
          </a:r>
          <a:endParaRPr lang="en-US" sz="2400" kern="1200" dirty="0">
            <a:solidFill>
              <a:schemeClr val="tx2"/>
            </a:solidFill>
          </a:endParaRPr>
        </a:p>
      </dsp:txBody>
      <dsp:txXfrm>
        <a:off x="785896" y="2668107"/>
        <a:ext cx="2818263" cy="1721251"/>
      </dsp:txXfrm>
    </dsp:sp>
    <dsp:sp modelId="{AEDC5979-A5AD-4CEF-A64B-FAFDD7BA569B}">
      <dsp:nvSpPr>
        <dsp:cNvPr id="0" name=""/>
        <dsp:cNvSpPr/>
      </dsp:nvSpPr>
      <dsp:spPr>
        <a:xfrm>
          <a:off x="4571888" y="329114"/>
          <a:ext cx="3656707" cy="1828353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solidFill>
                <a:schemeClr val="tx2"/>
              </a:solidFill>
            </a:rPr>
            <a:t>В любое время</a:t>
          </a:r>
          <a:endParaRPr lang="en-US" sz="3200" b="1" kern="1200" dirty="0">
            <a:solidFill>
              <a:schemeClr val="tx2"/>
            </a:solidFill>
          </a:endParaRPr>
        </a:p>
      </dsp:txBody>
      <dsp:txXfrm>
        <a:off x="4625439" y="382665"/>
        <a:ext cx="3549605" cy="1721251"/>
      </dsp:txXfrm>
    </dsp:sp>
    <dsp:sp modelId="{2C3418EE-2C76-4485-A43D-E9969468A1B7}">
      <dsp:nvSpPr>
        <dsp:cNvPr id="0" name=""/>
        <dsp:cNvSpPr/>
      </dsp:nvSpPr>
      <dsp:spPr>
        <a:xfrm>
          <a:off x="4937559" y="2157468"/>
          <a:ext cx="365670" cy="13712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1265"/>
              </a:lnTo>
              <a:lnTo>
                <a:pt x="365670" y="1371265"/>
              </a:lnTo>
            </a:path>
          </a:pathLst>
        </a:cu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C7CD8F-BB87-4620-9DE9-8180DFD6CA0B}">
      <dsp:nvSpPr>
        <dsp:cNvPr id="0" name=""/>
        <dsp:cNvSpPr/>
      </dsp:nvSpPr>
      <dsp:spPr>
        <a:xfrm>
          <a:off x="5303229" y="2614556"/>
          <a:ext cx="2925365" cy="18283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solidFill>
                <a:schemeClr val="tx2"/>
              </a:solidFill>
            </a:rPr>
            <a:t>открытым либо закрытым голосованием</a:t>
          </a:r>
          <a:endParaRPr lang="en-US" sz="2400" kern="1200" dirty="0">
            <a:solidFill>
              <a:schemeClr val="tx2"/>
            </a:solidFill>
          </a:endParaRPr>
        </a:p>
      </dsp:txBody>
      <dsp:txXfrm>
        <a:off x="5356780" y="2668107"/>
        <a:ext cx="2818263" cy="172125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07F70C-5B13-4DD5-A0CF-D05A19B906D7}">
      <dsp:nvSpPr>
        <dsp:cNvPr id="0" name=""/>
        <dsp:cNvSpPr/>
      </dsp:nvSpPr>
      <dsp:spPr>
        <a:xfrm>
          <a:off x="0" y="0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3B4E42-391F-442D-83BA-311A93AACAE6}">
      <dsp:nvSpPr>
        <dsp:cNvPr id="0" name=""/>
        <dsp:cNvSpPr/>
      </dsp:nvSpPr>
      <dsp:spPr>
        <a:xfrm>
          <a:off x="0" y="0"/>
          <a:ext cx="8229600" cy="11751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tx2">
                  <a:lumMod val="50000"/>
                </a:schemeClr>
              </a:solidFill>
            </a:rPr>
            <a:t>организовывать и проводить различные мероприятия;</a:t>
          </a:r>
          <a:endParaRPr lang="en-US" sz="1800" kern="1200" dirty="0">
            <a:solidFill>
              <a:schemeClr val="tx2">
                <a:lumMod val="50000"/>
              </a:schemeClr>
            </a:solidFill>
          </a:endParaRPr>
        </a:p>
      </dsp:txBody>
      <dsp:txXfrm>
        <a:off x="0" y="0"/>
        <a:ext cx="8229600" cy="1175147"/>
      </dsp:txXfrm>
    </dsp:sp>
    <dsp:sp modelId="{51453379-9FA3-4AB0-A27F-9C9F92870C77}">
      <dsp:nvSpPr>
        <dsp:cNvPr id="0" name=""/>
        <dsp:cNvSpPr/>
      </dsp:nvSpPr>
      <dsp:spPr>
        <a:xfrm>
          <a:off x="0" y="1175147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E0048B-2F21-416A-BAFA-99C7DDCA20AD}">
      <dsp:nvSpPr>
        <dsp:cNvPr id="0" name=""/>
        <dsp:cNvSpPr/>
      </dsp:nvSpPr>
      <dsp:spPr>
        <a:xfrm>
          <a:off x="0" y="1175147"/>
          <a:ext cx="8229600" cy="11751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tx2">
                  <a:lumMod val="50000"/>
                </a:schemeClr>
              </a:solidFill>
            </a:rPr>
            <a:t>приглашать представителей соответствующего и других госорганов, а также ОМСУ на свои заседания для обсуждения вопросов, отнесенных к их компетенции;</a:t>
          </a:r>
          <a:endParaRPr lang="en-US" sz="1800" kern="1200" dirty="0">
            <a:solidFill>
              <a:schemeClr val="tx2">
                <a:lumMod val="50000"/>
              </a:schemeClr>
            </a:solidFill>
          </a:endParaRPr>
        </a:p>
      </dsp:txBody>
      <dsp:txXfrm>
        <a:off x="0" y="1175147"/>
        <a:ext cx="8229600" cy="1175147"/>
      </dsp:txXfrm>
    </dsp:sp>
    <dsp:sp modelId="{824A802F-00CA-459A-99D6-0FD157DD4352}">
      <dsp:nvSpPr>
        <dsp:cNvPr id="0" name=""/>
        <dsp:cNvSpPr/>
      </dsp:nvSpPr>
      <dsp:spPr>
        <a:xfrm>
          <a:off x="0" y="2350294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BDCC96-16DC-44CB-B02D-AB174BCA321A}">
      <dsp:nvSpPr>
        <dsp:cNvPr id="0" name=""/>
        <dsp:cNvSpPr/>
      </dsp:nvSpPr>
      <dsp:spPr>
        <a:xfrm>
          <a:off x="0" y="2350294"/>
          <a:ext cx="8229600" cy="11751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>
              <a:solidFill>
                <a:schemeClr val="tx2">
                  <a:lumMod val="50000"/>
                </a:schemeClr>
              </a:solidFill>
            </a:rPr>
            <a:t>оказывать содействие госорганам в осуществлении взаимодействия с общественностью;</a:t>
          </a:r>
          <a:endParaRPr lang="en-US" sz="1800" kern="1200">
            <a:solidFill>
              <a:schemeClr val="tx2">
                <a:lumMod val="50000"/>
              </a:schemeClr>
            </a:solidFill>
          </a:endParaRPr>
        </a:p>
      </dsp:txBody>
      <dsp:txXfrm>
        <a:off x="0" y="2350294"/>
        <a:ext cx="8229600" cy="1175147"/>
      </dsp:txXfrm>
    </dsp:sp>
    <dsp:sp modelId="{55A13F48-AE31-4FDB-AEF9-07CA52BA34CA}">
      <dsp:nvSpPr>
        <dsp:cNvPr id="0" name=""/>
        <dsp:cNvSpPr/>
      </dsp:nvSpPr>
      <dsp:spPr>
        <a:xfrm>
          <a:off x="0" y="3525441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11F1C8-FE91-467B-B0AB-F282DEBC0C80}">
      <dsp:nvSpPr>
        <dsp:cNvPr id="0" name=""/>
        <dsp:cNvSpPr/>
      </dsp:nvSpPr>
      <dsp:spPr>
        <a:xfrm>
          <a:off x="0" y="3525441"/>
          <a:ext cx="8229600" cy="11751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>
              <a:solidFill>
                <a:schemeClr val="tx2">
                  <a:lumMod val="50000"/>
                </a:schemeClr>
              </a:solidFill>
            </a:rPr>
            <a:t>создавать по мере необходимости постоянные и/или временные рабочие органы: комитеты, комиссии и рабочие группы.</a:t>
          </a:r>
          <a:endParaRPr lang="en-US" sz="1800" kern="1200">
            <a:solidFill>
              <a:schemeClr val="tx2">
                <a:lumMod val="50000"/>
              </a:schemeClr>
            </a:solidFill>
          </a:endParaRPr>
        </a:p>
      </dsp:txBody>
      <dsp:txXfrm>
        <a:off x="0" y="3525441"/>
        <a:ext cx="8229600" cy="117514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ED0918-DC70-4228-AFD9-1413B402DB07}">
      <dsp:nvSpPr>
        <dsp:cNvPr id="0" name=""/>
        <dsp:cNvSpPr/>
      </dsp:nvSpPr>
      <dsp:spPr>
        <a:xfrm>
          <a:off x="0" y="2426"/>
          <a:ext cx="85689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AD57A3-2F7B-48A0-9D56-8F86999DAA9C}">
      <dsp:nvSpPr>
        <dsp:cNvPr id="0" name=""/>
        <dsp:cNvSpPr/>
      </dsp:nvSpPr>
      <dsp:spPr>
        <a:xfrm>
          <a:off x="0" y="2426"/>
          <a:ext cx="8568952" cy="827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Руководитель госоргана определяет одного из своих заместителей постоянным представителем в ОС, который принимает личное участие в заседаниях ОС. </a:t>
          </a:r>
          <a:endParaRPr lang="en-US" sz="1300" kern="1200" dirty="0"/>
        </a:p>
      </dsp:txBody>
      <dsp:txXfrm>
        <a:off x="0" y="2426"/>
        <a:ext cx="8568952" cy="827283"/>
      </dsp:txXfrm>
    </dsp:sp>
    <dsp:sp modelId="{716AA49E-A024-428B-9921-7FAB65E49AA4}">
      <dsp:nvSpPr>
        <dsp:cNvPr id="0" name=""/>
        <dsp:cNvSpPr/>
      </dsp:nvSpPr>
      <dsp:spPr>
        <a:xfrm>
          <a:off x="0" y="829709"/>
          <a:ext cx="85689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C2CC67-910B-4693-BAA7-01D104AFFF2C}">
      <dsp:nvSpPr>
        <dsp:cNvPr id="0" name=""/>
        <dsp:cNvSpPr/>
      </dsp:nvSpPr>
      <dsp:spPr>
        <a:xfrm>
          <a:off x="0" y="829709"/>
          <a:ext cx="8568952" cy="827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За 2 дня до заседания ОС направляет госоргану повестку своего заседания. </a:t>
          </a:r>
          <a:endParaRPr lang="en-US" sz="1300" kern="1200" dirty="0"/>
        </a:p>
      </dsp:txBody>
      <dsp:txXfrm>
        <a:off x="0" y="829709"/>
        <a:ext cx="8568952" cy="827283"/>
      </dsp:txXfrm>
    </dsp:sp>
    <dsp:sp modelId="{5C554329-8731-4890-A0A9-33B02EBC1BE7}">
      <dsp:nvSpPr>
        <dsp:cNvPr id="0" name=""/>
        <dsp:cNvSpPr/>
      </dsp:nvSpPr>
      <dsp:spPr>
        <a:xfrm>
          <a:off x="0" y="1656992"/>
          <a:ext cx="85689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A39E18-94BE-48A6-A5C8-DB3CD2EE0A0F}">
      <dsp:nvSpPr>
        <dsp:cNvPr id="0" name=""/>
        <dsp:cNvSpPr/>
      </dsp:nvSpPr>
      <dsp:spPr>
        <a:xfrm>
          <a:off x="0" y="1656992"/>
          <a:ext cx="8568952" cy="827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/>
            <a:t>По приглашению ОС на заседаниях также принимают участие другие должностные лица.</a:t>
          </a:r>
          <a:endParaRPr lang="en-US" sz="1300" kern="1200"/>
        </a:p>
      </dsp:txBody>
      <dsp:txXfrm>
        <a:off x="0" y="1656992"/>
        <a:ext cx="8568952" cy="827283"/>
      </dsp:txXfrm>
    </dsp:sp>
    <dsp:sp modelId="{2CEB109E-33F3-4374-B6A0-C1C2ABC12644}">
      <dsp:nvSpPr>
        <dsp:cNvPr id="0" name=""/>
        <dsp:cNvSpPr/>
      </dsp:nvSpPr>
      <dsp:spPr>
        <a:xfrm>
          <a:off x="0" y="2484276"/>
          <a:ext cx="85689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FD2E49-6AFF-49EA-A601-70EC054A2E19}">
      <dsp:nvSpPr>
        <dsp:cNvPr id="0" name=""/>
        <dsp:cNvSpPr/>
      </dsp:nvSpPr>
      <dsp:spPr>
        <a:xfrm>
          <a:off x="0" y="2484276"/>
          <a:ext cx="8568952" cy="827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Госорган обязан уведомлять ОС о дате, месте проведения заседаний тендерных, конкурсных комиссий, коллегий и о других мероприятиях, не позднее 2 дней до дня их проведения и обеспечить возможность участия в них членов ОС на любой стадии их проведения.</a:t>
          </a:r>
          <a:endParaRPr lang="en-US" sz="1300" kern="1200" dirty="0"/>
        </a:p>
      </dsp:txBody>
      <dsp:txXfrm>
        <a:off x="0" y="2484276"/>
        <a:ext cx="8568952" cy="827283"/>
      </dsp:txXfrm>
    </dsp:sp>
    <dsp:sp modelId="{1662CA80-918E-4AFA-A4DE-9F1D35FFB3CE}">
      <dsp:nvSpPr>
        <dsp:cNvPr id="0" name=""/>
        <dsp:cNvSpPr/>
      </dsp:nvSpPr>
      <dsp:spPr>
        <a:xfrm>
          <a:off x="0" y="3311559"/>
          <a:ext cx="85689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6FC6D9-B555-4B0B-9F7B-902764C903B5}">
      <dsp:nvSpPr>
        <dsp:cNvPr id="0" name=""/>
        <dsp:cNvSpPr/>
      </dsp:nvSpPr>
      <dsp:spPr>
        <a:xfrm>
          <a:off x="0" y="3311559"/>
          <a:ext cx="8568952" cy="827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/>
            <a:t>Госорган вправе вносить на рассмотрение ОС вопросы для включения в повестку дня заседания ОС.</a:t>
          </a:r>
          <a:endParaRPr lang="en-US" sz="1300" kern="1200"/>
        </a:p>
      </dsp:txBody>
      <dsp:txXfrm>
        <a:off x="0" y="3311559"/>
        <a:ext cx="8568952" cy="827283"/>
      </dsp:txXfrm>
    </dsp:sp>
    <dsp:sp modelId="{310E8E1D-900F-4512-9CA7-EC6F481ED065}">
      <dsp:nvSpPr>
        <dsp:cNvPr id="0" name=""/>
        <dsp:cNvSpPr/>
      </dsp:nvSpPr>
      <dsp:spPr>
        <a:xfrm>
          <a:off x="0" y="4138842"/>
          <a:ext cx="85689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018C91-29B6-4128-8824-B1CE16B5D924}">
      <dsp:nvSpPr>
        <dsp:cNvPr id="0" name=""/>
        <dsp:cNvSpPr/>
      </dsp:nvSpPr>
      <dsp:spPr>
        <a:xfrm>
          <a:off x="0" y="4138842"/>
          <a:ext cx="8568952" cy="827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/>
            <a:t>Госорган осуществляет техническое обеспечение деятельности ОС (помещение для заседаний, оснащение помещения необходимыми техническими средствами и т.п.).</a:t>
          </a:r>
          <a:endParaRPr lang="en-US" sz="1300" kern="1200"/>
        </a:p>
      </dsp:txBody>
      <dsp:txXfrm>
        <a:off x="0" y="4138842"/>
        <a:ext cx="8568952" cy="82728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535258-BBED-4897-9957-A893D62FA791}">
      <dsp:nvSpPr>
        <dsp:cNvPr id="0" name=""/>
        <dsp:cNvSpPr/>
      </dsp:nvSpPr>
      <dsp:spPr>
        <a:xfrm>
          <a:off x="1273009" y="154533"/>
          <a:ext cx="4487950" cy="917869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В течение 2 недель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госорган обязан</a:t>
          </a:r>
          <a:endParaRPr lang="en-US" sz="2400" b="1" kern="1200" dirty="0"/>
        </a:p>
      </dsp:txBody>
      <dsp:txXfrm>
        <a:off x="1299892" y="181416"/>
        <a:ext cx="4434184" cy="864103"/>
      </dsp:txXfrm>
    </dsp:sp>
    <dsp:sp modelId="{510EAAB4-AF46-4C7D-9596-0637C42EEEE7}">
      <dsp:nvSpPr>
        <dsp:cNvPr id="0" name=""/>
        <dsp:cNvSpPr/>
      </dsp:nvSpPr>
      <dsp:spPr>
        <a:xfrm>
          <a:off x="2036091" y="1072403"/>
          <a:ext cx="1480893" cy="516121"/>
        </a:xfrm>
        <a:custGeom>
          <a:avLst/>
          <a:gdLst/>
          <a:ahLst/>
          <a:cxnLst/>
          <a:rect l="0" t="0" r="0" b="0"/>
          <a:pathLst>
            <a:path>
              <a:moveTo>
                <a:pt x="1480893" y="0"/>
              </a:moveTo>
              <a:lnTo>
                <a:pt x="1480893" y="258060"/>
              </a:lnTo>
              <a:lnTo>
                <a:pt x="0" y="258060"/>
              </a:lnTo>
              <a:lnTo>
                <a:pt x="0" y="516121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7D7508-B2F9-4866-93D8-7E7BD8C6564F}">
      <dsp:nvSpPr>
        <dsp:cNvPr id="0" name=""/>
        <dsp:cNvSpPr/>
      </dsp:nvSpPr>
      <dsp:spPr>
        <a:xfrm>
          <a:off x="845516" y="1588524"/>
          <a:ext cx="2381150" cy="1040758"/>
        </a:xfrm>
        <a:prstGeom prst="roundRect">
          <a:avLst>
            <a:gd name="adj" fmla="val 10000"/>
          </a:avLst>
        </a:prstGeom>
        <a:solidFill>
          <a:schemeClr val="accent1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Предоставить информацию по запросу ОС*</a:t>
          </a:r>
          <a:endParaRPr lang="en-US" sz="1500" kern="1200" dirty="0"/>
        </a:p>
      </dsp:txBody>
      <dsp:txXfrm>
        <a:off x="875999" y="1619007"/>
        <a:ext cx="2320184" cy="979792"/>
      </dsp:txXfrm>
    </dsp:sp>
    <dsp:sp modelId="{FB73FC50-7C9A-4545-BAE6-25FBD745EDDA}">
      <dsp:nvSpPr>
        <dsp:cNvPr id="0" name=""/>
        <dsp:cNvSpPr/>
      </dsp:nvSpPr>
      <dsp:spPr>
        <a:xfrm>
          <a:off x="3516984" y="1072403"/>
          <a:ext cx="1480893" cy="5161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8060"/>
              </a:lnTo>
              <a:lnTo>
                <a:pt x="1480893" y="258060"/>
              </a:lnTo>
              <a:lnTo>
                <a:pt x="1480893" y="516121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4E9584-263F-4078-92EA-AAE4EB0ADDE6}">
      <dsp:nvSpPr>
        <dsp:cNvPr id="0" name=""/>
        <dsp:cNvSpPr/>
      </dsp:nvSpPr>
      <dsp:spPr>
        <a:xfrm>
          <a:off x="3807302" y="1588524"/>
          <a:ext cx="2381150" cy="1040758"/>
        </a:xfrm>
        <a:prstGeom prst="roundRect">
          <a:avLst>
            <a:gd name="adj" fmla="val 10000"/>
          </a:avLst>
        </a:prstGeom>
        <a:solidFill>
          <a:schemeClr val="accent1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Ответить на обращение ОС (рекомендации, предложения и пр.)</a:t>
          </a:r>
          <a:endParaRPr lang="en-US" sz="1500" kern="1200" dirty="0"/>
        </a:p>
      </dsp:txBody>
      <dsp:txXfrm>
        <a:off x="3837785" y="1619007"/>
        <a:ext cx="2320184" cy="979792"/>
      </dsp:txXfrm>
    </dsp:sp>
    <dsp:sp modelId="{0290A48E-F7EC-4861-AACA-81BFA00BA1DB}">
      <dsp:nvSpPr>
        <dsp:cNvPr id="0" name=""/>
        <dsp:cNvSpPr/>
      </dsp:nvSpPr>
      <dsp:spPr>
        <a:xfrm>
          <a:off x="3309920" y="2629282"/>
          <a:ext cx="1687957" cy="516121"/>
        </a:xfrm>
        <a:custGeom>
          <a:avLst/>
          <a:gdLst/>
          <a:ahLst/>
          <a:cxnLst/>
          <a:rect l="0" t="0" r="0" b="0"/>
          <a:pathLst>
            <a:path>
              <a:moveTo>
                <a:pt x="1687957" y="0"/>
              </a:moveTo>
              <a:lnTo>
                <a:pt x="1687957" y="258060"/>
              </a:lnTo>
              <a:lnTo>
                <a:pt x="0" y="258060"/>
              </a:lnTo>
              <a:lnTo>
                <a:pt x="0" y="516121"/>
              </a:lnTo>
            </a:path>
          </a:pathLst>
        </a:custGeom>
        <a:noFill/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609D1B-2379-46D5-A2BE-B73E15C33190}">
      <dsp:nvSpPr>
        <dsp:cNvPr id="0" name=""/>
        <dsp:cNvSpPr/>
      </dsp:nvSpPr>
      <dsp:spPr>
        <a:xfrm>
          <a:off x="1912280" y="3145403"/>
          <a:ext cx="2795279" cy="1040758"/>
        </a:xfrm>
        <a:prstGeom prst="roundRect">
          <a:avLst>
            <a:gd name="adj" fmla="val 10000"/>
          </a:avLst>
        </a:prstGeom>
        <a:solidFill>
          <a:schemeClr val="accent1">
            <a:tint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>
              <a:solidFill>
                <a:schemeClr val="tx2">
                  <a:lumMod val="50000"/>
                </a:schemeClr>
              </a:solidFill>
            </a:rPr>
            <a:t>в случае несогласия с обращением ОС, обосновать свой ответ</a:t>
          </a:r>
          <a:endParaRPr lang="en-US" sz="1500" kern="1200" dirty="0">
            <a:solidFill>
              <a:schemeClr val="tx2">
                <a:lumMod val="50000"/>
              </a:schemeClr>
            </a:solidFill>
          </a:endParaRPr>
        </a:p>
      </dsp:txBody>
      <dsp:txXfrm>
        <a:off x="1942763" y="3175886"/>
        <a:ext cx="2734313" cy="979792"/>
      </dsp:txXfrm>
    </dsp:sp>
    <dsp:sp modelId="{58D8BEF6-78E7-4E9F-BFDA-26B4BC2ED540}">
      <dsp:nvSpPr>
        <dsp:cNvPr id="0" name=""/>
        <dsp:cNvSpPr/>
      </dsp:nvSpPr>
      <dsp:spPr>
        <a:xfrm>
          <a:off x="4997878" y="2629282"/>
          <a:ext cx="1687957" cy="5161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8060"/>
              </a:lnTo>
              <a:lnTo>
                <a:pt x="1687957" y="258060"/>
              </a:lnTo>
              <a:lnTo>
                <a:pt x="1687957" y="516121"/>
              </a:lnTo>
            </a:path>
          </a:pathLst>
        </a:custGeom>
        <a:noFill/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C4F291-1029-43CC-B4AD-434DEDB6F407}">
      <dsp:nvSpPr>
        <dsp:cNvPr id="0" name=""/>
        <dsp:cNvSpPr/>
      </dsp:nvSpPr>
      <dsp:spPr>
        <a:xfrm>
          <a:off x="5288196" y="3145403"/>
          <a:ext cx="2795279" cy="1040758"/>
        </a:xfrm>
        <a:prstGeom prst="roundRect">
          <a:avLst>
            <a:gd name="adj" fmla="val 10000"/>
          </a:avLst>
        </a:prstGeom>
        <a:solidFill>
          <a:schemeClr val="accent1">
            <a:tint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>
              <a:solidFill>
                <a:schemeClr val="tx2">
                  <a:lumMod val="50000"/>
                </a:schemeClr>
              </a:solidFill>
            </a:rPr>
            <a:t>отразить в ответе свое мнение по поступившему обращению</a:t>
          </a:r>
          <a:endParaRPr lang="en-US" sz="1500" kern="1200" dirty="0">
            <a:solidFill>
              <a:schemeClr val="tx2">
                <a:lumMod val="50000"/>
              </a:schemeClr>
            </a:solidFill>
          </a:endParaRPr>
        </a:p>
      </dsp:txBody>
      <dsp:txXfrm>
        <a:off x="5318679" y="3175886"/>
        <a:ext cx="2734313" cy="97979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50A77A-AA11-4876-906C-A4B357EF7ADC}">
      <dsp:nvSpPr>
        <dsp:cNvPr id="0" name=""/>
        <dsp:cNvSpPr/>
      </dsp:nvSpPr>
      <dsp:spPr>
        <a:xfrm rot="5400000">
          <a:off x="-83026" y="83709"/>
          <a:ext cx="553510" cy="387457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10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77000"/>
                <a:satMod val="100000"/>
              </a:schemeClr>
            </a:gs>
            <a:gs pos="81000">
              <a:schemeClr val="accent1">
                <a:hueOff val="0"/>
                <a:satOff val="0"/>
                <a:lumOff val="0"/>
                <a:alphaOff val="0"/>
                <a:tint val="79000"/>
                <a:satMod val="100000"/>
              </a:schemeClr>
            </a:gs>
            <a:gs pos="86000">
              <a:schemeClr val="accent1">
                <a:hueOff val="0"/>
                <a:satOff val="0"/>
                <a:lumOff val="0"/>
                <a:alphaOff val="0"/>
                <a:tint val="73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35000"/>
                <a:satMod val="100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solidFill>
                <a:schemeClr val="tx2">
                  <a:lumMod val="50000"/>
                </a:schemeClr>
              </a:solidFill>
            </a:rPr>
            <a:t>1</a:t>
          </a:r>
          <a:endParaRPr lang="en-US" sz="1000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1" y="194412"/>
        <a:ext cx="387457" cy="166053"/>
      </dsp:txXfrm>
    </dsp:sp>
    <dsp:sp modelId="{5F033AD4-00A2-4ED3-A5BD-C9544B7F5F55}">
      <dsp:nvSpPr>
        <dsp:cNvPr id="0" name=""/>
        <dsp:cNvSpPr/>
      </dsp:nvSpPr>
      <dsp:spPr>
        <a:xfrm rot="5400000">
          <a:off x="4154297" y="-3766840"/>
          <a:ext cx="359781" cy="78934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100" kern="1200" dirty="0">
              <a:solidFill>
                <a:schemeClr val="tx2">
                  <a:lumMod val="50000"/>
                </a:schemeClr>
              </a:solidFill>
            </a:rPr>
            <a:t>отсутствие на заседаниях ОС без уважительных причин три и более раза;</a:t>
          </a:r>
          <a:endParaRPr lang="en-US" sz="1100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387457" y="17563"/>
        <a:ext cx="7875899" cy="324655"/>
      </dsp:txXfrm>
    </dsp:sp>
    <dsp:sp modelId="{4BF61AF9-3FB5-4819-8BE5-2F8387B6332E}">
      <dsp:nvSpPr>
        <dsp:cNvPr id="0" name=""/>
        <dsp:cNvSpPr/>
      </dsp:nvSpPr>
      <dsp:spPr>
        <a:xfrm rot="5400000">
          <a:off x="-83026" y="548550"/>
          <a:ext cx="553510" cy="387457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10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77000"/>
                <a:satMod val="100000"/>
              </a:schemeClr>
            </a:gs>
            <a:gs pos="81000">
              <a:schemeClr val="accent1">
                <a:hueOff val="0"/>
                <a:satOff val="0"/>
                <a:lumOff val="0"/>
                <a:alphaOff val="0"/>
                <a:tint val="79000"/>
                <a:satMod val="100000"/>
              </a:schemeClr>
            </a:gs>
            <a:gs pos="86000">
              <a:schemeClr val="accent1">
                <a:hueOff val="0"/>
                <a:satOff val="0"/>
                <a:lumOff val="0"/>
                <a:alphaOff val="0"/>
                <a:tint val="73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35000"/>
                <a:satMod val="100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solidFill>
                <a:schemeClr val="tx2">
                  <a:lumMod val="50000"/>
                </a:schemeClr>
              </a:solidFill>
            </a:rPr>
            <a:t>2</a:t>
          </a:r>
          <a:endParaRPr lang="en-US" sz="1000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1" y="659253"/>
        <a:ext cx="387457" cy="166053"/>
      </dsp:txXfrm>
    </dsp:sp>
    <dsp:sp modelId="{E3344F1F-C020-4DF7-8DF5-C5C3D575FB8A}">
      <dsp:nvSpPr>
        <dsp:cNvPr id="0" name=""/>
        <dsp:cNvSpPr/>
      </dsp:nvSpPr>
      <dsp:spPr>
        <a:xfrm rot="5400000">
          <a:off x="4154297" y="-3301316"/>
          <a:ext cx="359781" cy="78934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100" kern="1200">
              <a:solidFill>
                <a:schemeClr val="tx2">
                  <a:lumMod val="50000"/>
                </a:schemeClr>
              </a:solidFill>
            </a:rPr>
            <a:t>невозможность </a:t>
          </a:r>
          <a:r>
            <a:rPr lang="ru-RU" sz="1100" kern="1200" dirty="0">
              <a:solidFill>
                <a:schemeClr val="tx2">
                  <a:lumMod val="50000"/>
                </a:schemeClr>
              </a:solidFill>
            </a:rPr>
            <a:t>принимать участие в работе ОС по состоянию здоровья;</a:t>
          </a:r>
          <a:endParaRPr lang="en-US" sz="1100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387457" y="483087"/>
        <a:ext cx="7875899" cy="324655"/>
      </dsp:txXfrm>
    </dsp:sp>
    <dsp:sp modelId="{62A88708-7895-40FA-9C7C-4733BAEC2BB7}">
      <dsp:nvSpPr>
        <dsp:cNvPr id="0" name=""/>
        <dsp:cNvSpPr/>
      </dsp:nvSpPr>
      <dsp:spPr>
        <a:xfrm rot="5400000">
          <a:off x="-83026" y="1013390"/>
          <a:ext cx="553510" cy="387457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10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77000"/>
                <a:satMod val="100000"/>
              </a:schemeClr>
            </a:gs>
            <a:gs pos="81000">
              <a:schemeClr val="accent1">
                <a:hueOff val="0"/>
                <a:satOff val="0"/>
                <a:lumOff val="0"/>
                <a:alphaOff val="0"/>
                <a:tint val="79000"/>
                <a:satMod val="100000"/>
              </a:schemeClr>
            </a:gs>
            <a:gs pos="86000">
              <a:schemeClr val="accent1">
                <a:hueOff val="0"/>
                <a:satOff val="0"/>
                <a:lumOff val="0"/>
                <a:alphaOff val="0"/>
                <a:tint val="73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35000"/>
                <a:satMod val="100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solidFill>
                <a:schemeClr val="tx2">
                  <a:lumMod val="50000"/>
                </a:schemeClr>
              </a:solidFill>
            </a:rPr>
            <a:t>3</a:t>
          </a:r>
          <a:endParaRPr lang="en-US" sz="1000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1" y="1124093"/>
        <a:ext cx="387457" cy="166053"/>
      </dsp:txXfrm>
    </dsp:sp>
    <dsp:sp modelId="{6330E95C-65C3-4095-9D0A-A15F02E509C5}">
      <dsp:nvSpPr>
        <dsp:cNvPr id="0" name=""/>
        <dsp:cNvSpPr/>
      </dsp:nvSpPr>
      <dsp:spPr>
        <a:xfrm rot="5400000">
          <a:off x="4154297" y="-2836476"/>
          <a:ext cx="359781" cy="78934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100" kern="1200">
              <a:solidFill>
                <a:schemeClr val="tx2">
                  <a:lumMod val="50000"/>
                </a:schemeClr>
              </a:solidFill>
            </a:rPr>
            <a:t>признание </a:t>
          </a:r>
          <a:r>
            <a:rPr lang="ru-RU" sz="1100" kern="1200" dirty="0">
              <a:solidFill>
                <a:schemeClr val="tx2">
                  <a:lumMod val="50000"/>
                </a:schemeClr>
              </a:solidFill>
            </a:rPr>
            <a:t>члена ОС в судебном порядке недееспособным;</a:t>
          </a:r>
          <a:endParaRPr lang="en-US" sz="1100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387457" y="947927"/>
        <a:ext cx="7875899" cy="324655"/>
      </dsp:txXfrm>
    </dsp:sp>
    <dsp:sp modelId="{B42394C9-AB8C-42D2-8683-FCC5E4D61E01}">
      <dsp:nvSpPr>
        <dsp:cNvPr id="0" name=""/>
        <dsp:cNvSpPr/>
      </dsp:nvSpPr>
      <dsp:spPr>
        <a:xfrm rot="5400000">
          <a:off x="-83026" y="1478231"/>
          <a:ext cx="553510" cy="387457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10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77000"/>
                <a:satMod val="100000"/>
              </a:schemeClr>
            </a:gs>
            <a:gs pos="81000">
              <a:schemeClr val="accent1">
                <a:hueOff val="0"/>
                <a:satOff val="0"/>
                <a:lumOff val="0"/>
                <a:alphaOff val="0"/>
                <a:tint val="79000"/>
                <a:satMod val="100000"/>
              </a:schemeClr>
            </a:gs>
            <a:gs pos="86000">
              <a:schemeClr val="accent1">
                <a:hueOff val="0"/>
                <a:satOff val="0"/>
                <a:lumOff val="0"/>
                <a:alphaOff val="0"/>
                <a:tint val="73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35000"/>
                <a:satMod val="100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solidFill>
                <a:schemeClr val="tx2">
                  <a:lumMod val="50000"/>
                </a:schemeClr>
              </a:solidFill>
            </a:rPr>
            <a:t>4</a:t>
          </a:r>
          <a:endParaRPr lang="en-US" sz="1000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1" y="1588934"/>
        <a:ext cx="387457" cy="166053"/>
      </dsp:txXfrm>
    </dsp:sp>
    <dsp:sp modelId="{B5564BC7-8BE5-4C1E-984B-13DA3045249D}">
      <dsp:nvSpPr>
        <dsp:cNvPr id="0" name=""/>
        <dsp:cNvSpPr/>
      </dsp:nvSpPr>
      <dsp:spPr>
        <a:xfrm rot="5400000">
          <a:off x="4154297" y="-2371635"/>
          <a:ext cx="359781" cy="78934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100" kern="1200">
              <a:solidFill>
                <a:schemeClr val="tx2">
                  <a:lumMod val="50000"/>
                </a:schemeClr>
              </a:solidFill>
            </a:rPr>
            <a:t>является </a:t>
          </a:r>
          <a:r>
            <a:rPr lang="ru-RU" sz="1100" kern="1200" dirty="0">
              <a:solidFill>
                <a:schemeClr val="tx2">
                  <a:lumMod val="50000"/>
                </a:schemeClr>
              </a:solidFill>
            </a:rPr>
            <a:t>близким родственником руководства госоргана (руководителя или его заместителей);</a:t>
          </a:r>
          <a:endParaRPr lang="en-US" sz="1100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387457" y="1412768"/>
        <a:ext cx="7875899" cy="324655"/>
      </dsp:txXfrm>
    </dsp:sp>
    <dsp:sp modelId="{72615670-0BA5-44AA-9D9B-F26DE24A4693}">
      <dsp:nvSpPr>
        <dsp:cNvPr id="0" name=""/>
        <dsp:cNvSpPr/>
      </dsp:nvSpPr>
      <dsp:spPr>
        <a:xfrm rot="5400000">
          <a:off x="-83026" y="1943071"/>
          <a:ext cx="553510" cy="387457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10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77000"/>
                <a:satMod val="100000"/>
              </a:schemeClr>
            </a:gs>
            <a:gs pos="81000">
              <a:schemeClr val="accent1">
                <a:hueOff val="0"/>
                <a:satOff val="0"/>
                <a:lumOff val="0"/>
                <a:alphaOff val="0"/>
                <a:tint val="79000"/>
                <a:satMod val="100000"/>
              </a:schemeClr>
            </a:gs>
            <a:gs pos="86000">
              <a:schemeClr val="accent1">
                <a:hueOff val="0"/>
                <a:satOff val="0"/>
                <a:lumOff val="0"/>
                <a:alphaOff val="0"/>
                <a:tint val="73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35000"/>
                <a:satMod val="100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solidFill>
                <a:schemeClr val="tx2">
                  <a:lumMod val="50000"/>
                </a:schemeClr>
              </a:solidFill>
            </a:rPr>
            <a:t>5</a:t>
          </a:r>
          <a:endParaRPr lang="en-US" sz="1000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1" y="2053774"/>
        <a:ext cx="387457" cy="166053"/>
      </dsp:txXfrm>
    </dsp:sp>
    <dsp:sp modelId="{9CE2EF86-89E7-47D2-8ABD-915BD2B103A1}">
      <dsp:nvSpPr>
        <dsp:cNvPr id="0" name=""/>
        <dsp:cNvSpPr/>
      </dsp:nvSpPr>
      <dsp:spPr>
        <a:xfrm rot="5400000">
          <a:off x="4154297" y="-1906795"/>
          <a:ext cx="359781" cy="78934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100" kern="1200" dirty="0">
              <a:solidFill>
                <a:schemeClr val="tx2">
                  <a:lumMod val="50000"/>
                </a:schemeClr>
              </a:solidFill>
            </a:rPr>
            <a:t>прямо зависит от госоргана (является получателем лицензии, поставщиком товаров и услуг на основе контракта и т.д.);</a:t>
          </a:r>
          <a:endParaRPr lang="en-US" sz="1100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387457" y="1877608"/>
        <a:ext cx="7875899" cy="324655"/>
      </dsp:txXfrm>
    </dsp:sp>
    <dsp:sp modelId="{0743EC7C-F24F-471E-997F-897D05170F26}">
      <dsp:nvSpPr>
        <dsp:cNvPr id="0" name=""/>
        <dsp:cNvSpPr/>
      </dsp:nvSpPr>
      <dsp:spPr>
        <a:xfrm rot="5400000">
          <a:off x="-83026" y="2407912"/>
          <a:ext cx="553510" cy="387457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10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77000"/>
                <a:satMod val="100000"/>
              </a:schemeClr>
            </a:gs>
            <a:gs pos="81000">
              <a:schemeClr val="accent1">
                <a:hueOff val="0"/>
                <a:satOff val="0"/>
                <a:lumOff val="0"/>
                <a:alphaOff val="0"/>
                <a:tint val="79000"/>
                <a:satMod val="100000"/>
              </a:schemeClr>
            </a:gs>
            <a:gs pos="86000">
              <a:schemeClr val="accent1">
                <a:hueOff val="0"/>
                <a:satOff val="0"/>
                <a:lumOff val="0"/>
                <a:alphaOff val="0"/>
                <a:tint val="73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35000"/>
                <a:satMod val="100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solidFill>
                <a:schemeClr val="tx2">
                  <a:lumMod val="50000"/>
                </a:schemeClr>
              </a:solidFill>
            </a:rPr>
            <a:t>6</a:t>
          </a:r>
          <a:endParaRPr lang="en-US" sz="1000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1" y="2518615"/>
        <a:ext cx="387457" cy="166053"/>
      </dsp:txXfrm>
    </dsp:sp>
    <dsp:sp modelId="{CBFEDA48-F77D-4FBA-B196-31586FD2FA09}">
      <dsp:nvSpPr>
        <dsp:cNvPr id="0" name=""/>
        <dsp:cNvSpPr/>
      </dsp:nvSpPr>
      <dsp:spPr>
        <a:xfrm rot="5400000">
          <a:off x="4154297" y="-1441954"/>
          <a:ext cx="359781" cy="78934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100" kern="1200">
              <a:solidFill>
                <a:schemeClr val="tx2">
                  <a:lumMod val="50000"/>
                </a:schemeClr>
              </a:solidFill>
            </a:rPr>
            <a:t>является </a:t>
          </a:r>
          <a:r>
            <a:rPr lang="ru-RU" sz="1100" kern="1200" dirty="0">
              <a:solidFill>
                <a:schemeClr val="tx2">
                  <a:lumMod val="50000"/>
                </a:schemeClr>
              </a:solidFill>
            </a:rPr>
            <a:t>государственным или муниципальным служащим;</a:t>
          </a:r>
          <a:endParaRPr lang="en-US" sz="1100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387457" y="2342449"/>
        <a:ext cx="7875899" cy="324655"/>
      </dsp:txXfrm>
    </dsp:sp>
    <dsp:sp modelId="{33007220-22A6-4108-825F-5A0D0824C4ED}">
      <dsp:nvSpPr>
        <dsp:cNvPr id="0" name=""/>
        <dsp:cNvSpPr/>
      </dsp:nvSpPr>
      <dsp:spPr>
        <a:xfrm rot="5400000">
          <a:off x="-83026" y="2872752"/>
          <a:ext cx="553510" cy="387457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10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77000"/>
                <a:satMod val="100000"/>
              </a:schemeClr>
            </a:gs>
            <a:gs pos="81000">
              <a:schemeClr val="accent1">
                <a:hueOff val="0"/>
                <a:satOff val="0"/>
                <a:lumOff val="0"/>
                <a:alphaOff val="0"/>
                <a:tint val="79000"/>
                <a:satMod val="100000"/>
              </a:schemeClr>
            </a:gs>
            <a:gs pos="86000">
              <a:schemeClr val="accent1">
                <a:hueOff val="0"/>
                <a:satOff val="0"/>
                <a:lumOff val="0"/>
                <a:alphaOff val="0"/>
                <a:tint val="73000"/>
                <a:sat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35000"/>
                <a:satMod val="100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solidFill>
                <a:schemeClr val="tx2">
                  <a:lumMod val="50000"/>
                </a:schemeClr>
              </a:solidFill>
            </a:rPr>
            <a:t>7</a:t>
          </a:r>
          <a:endParaRPr lang="en-US" sz="1000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1" y="2983455"/>
        <a:ext cx="387457" cy="166053"/>
      </dsp:txXfrm>
    </dsp:sp>
    <dsp:sp modelId="{0AF3CC36-1E08-4B1B-9912-9676A517A8E8}">
      <dsp:nvSpPr>
        <dsp:cNvPr id="0" name=""/>
        <dsp:cNvSpPr/>
      </dsp:nvSpPr>
      <dsp:spPr>
        <a:xfrm rot="5400000">
          <a:off x="4154297" y="-977114"/>
          <a:ext cx="359781" cy="78934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100" kern="1200">
              <a:solidFill>
                <a:schemeClr val="tx2">
                  <a:lumMod val="50000"/>
                </a:schemeClr>
              </a:solidFill>
            </a:rPr>
            <a:t>обладает </a:t>
          </a:r>
          <a:r>
            <a:rPr lang="ru-RU" sz="1100" kern="1200" dirty="0">
              <a:solidFill>
                <a:schemeClr val="tx2">
                  <a:lumMod val="50000"/>
                </a:schemeClr>
              </a:solidFill>
            </a:rPr>
            <a:t>небезупречной деловой репутацией.</a:t>
          </a:r>
          <a:endParaRPr lang="en-US" sz="1100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387457" y="2807289"/>
        <a:ext cx="7875899" cy="32465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1626A1-BFB5-4D17-9215-7A8D49EB56A2}">
      <dsp:nvSpPr>
        <dsp:cNvPr id="0" name=""/>
        <dsp:cNvSpPr/>
      </dsp:nvSpPr>
      <dsp:spPr>
        <a:xfrm>
          <a:off x="1368157" y="1080112"/>
          <a:ext cx="2598290" cy="21430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24765" rIns="24765" bIns="24765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>
              <a:solidFill>
                <a:schemeClr val="tx2">
                  <a:lumMod val="50000"/>
                </a:schemeClr>
              </a:solidFill>
            </a:rPr>
            <a:t>ОС направляет в Комиссию по отбору членов ОС копию протокола заседания, где содержится решение о досрочном прекращении полномочий члена ОС.</a:t>
          </a:r>
          <a:endParaRPr lang="en-US" sz="1300" kern="1200" dirty="0">
            <a:solidFill>
              <a:schemeClr val="tx2">
                <a:lumMod val="50000"/>
              </a:schemeClr>
            </a:solidFill>
          </a:endParaRPr>
        </a:p>
      </dsp:txBody>
      <dsp:txXfrm>
        <a:off x="1417474" y="1129429"/>
        <a:ext cx="2499656" cy="1585187"/>
      </dsp:txXfrm>
    </dsp:sp>
    <dsp:sp modelId="{5D21B8BC-DB45-4204-8C0B-1D07CF2F7C04}">
      <dsp:nvSpPr>
        <dsp:cNvPr id="0" name=""/>
        <dsp:cNvSpPr/>
      </dsp:nvSpPr>
      <dsp:spPr>
        <a:xfrm>
          <a:off x="2809601" y="1608238"/>
          <a:ext cx="2891176" cy="2891176"/>
        </a:xfrm>
        <a:prstGeom prst="leftCircularArrow">
          <a:avLst>
            <a:gd name="adj1" fmla="val 3243"/>
            <a:gd name="adj2" fmla="val 399902"/>
            <a:gd name="adj3" fmla="val 2175412"/>
            <a:gd name="adj4" fmla="val 9024489"/>
            <a:gd name="adj5" fmla="val 378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01656C-1636-4808-A554-07622DC25215}">
      <dsp:nvSpPr>
        <dsp:cNvPr id="0" name=""/>
        <dsp:cNvSpPr/>
      </dsp:nvSpPr>
      <dsp:spPr>
        <a:xfrm>
          <a:off x="1931680" y="2799080"/>
          <a:ext cx="2309591" cy="9184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В течение 5 рабочих дней</a:t>
          </a:r>
          <a:endParaRPr lang="en-US" sz="2400" kern="1200" dirty="0"/>
        </a:p>
      </dsp:txBody>
      <dsp:txXfrm>
        <a:off x="1958580" y="2825980"/>
        <a:ext cx="2255791" cy="864648"/>
      </dsp:txXfrm>
    </dsp:sp>
    <dsp:sp modelId="{614C06AC-4FD9-4C4D-9B27-4E0D01FB5E3B}">
      <dsp:nvSpPr>
        <dsp:cNvPr id="0" name=""/>
        <dsp:cNvSpPr/>
      </dsp:nvSpPr>
      <dsp:spPr>
        <a:xfrm>
          <a:off x="4687720" y="1115258"/>
          <a:ext cx="2598290" cy="21430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24765" rIns="24765" bIns="24765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kern="1200" dirty="0">
              <a:solidFill>
                <a:schemeClr val="tx2">
                  <a:lumMod val="50000"/>
                </a:schemeClr>
              </a:solidFill>
            </a:rPr>
            <a:t>Комиссия принимает решение:</a:t>
          </a:r>
          <a:endParaRPr lang="en-US" sz="1400" kern="1200" dirty="0">
            <a:solidFill>
              <a:schemeClr val="tx2">
                <a:lumMod val="50000"/>
              </a:schemeClr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solidFill>
                <a:schemeClr val="tx2">
                  <a:lumMod val="50000"/>
                </a:schemeClr>
              </a:solidFill>
            </a:rPr>
            <a:t>об избрании нового члена ОС из числа резервных кандидатов; либо</a:t>
          </a:r>
          <a:endParaRPr lang="en-US" sz="1200" kern="1200" dirty="0">
            <a:solidFill>
              <a:schemeClr val="tx2">
                <a:lumMod val="50000"/>
              </a:schemeClr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solidFill>
                <a:schemeClr val="tx2">
                  <a:lumMod val="50000"/>
                </a:schemeClr>
              </a:solidFill>
            </a:rPr>
            <a:t>если нет резерва кандидатов, объявляет о наборе новых членов ОС. </a:t>
          </a:r>
          <a:endParaRPr lang="en-US" sz="1200" kern="1200" dirty="0">
            <a:solidFill>
              <a:schemeClr val="tx2">
                <a:lumMod val="50000"/>
              </a:schemeClr>
            </a:solidFill>
          </a:endParaRPr>
        </a:p>
      </dsp:txBody>
      <dsp:txXfrm>
        <a:off x="4737037" y="1623799"/>
        <a:ext cx="2499656" cy="1585187"/>
      </dsp:txXfrm>
    </dsp:sp>
    <dsp:sp modelId="{29568EF7-238C-4514-8FC8-D2931636C1FD}">
      <dsp:nvSpPr>
        <dsp:cNvPr id="0" name=""/>
        <dsp:cNvSpPr/>
      </dsp:nvSpPr>
      <dsp:spPr>
        <a:xfrm>
          <a:off x="5265118" y="656034"/>
          <a:ext cx="2309591" cy="9184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В течение 1 месяца</a:t>
          </a:r>
          <a:endParaRPr lang="en-US" sz="2400" kern="1200" dirty="0"/>
        </a:p>
      </dsp:txBody>
      <dsp:txXfrm>
        <a:off x="5292018" y="682934"/>
        <a:ext cx="2255791" cy="8646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9CDB32-B96C-4CEF-A424-D9F487CE7062}" type="datetimeFigureOut">
              <a:rPr lang="en-US" smtClean="0"/>
              <a:t>12/12/19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/>
              <a:t>Аида Рустемова, </a:t>
            </a:r>
            <a:r>
              <a:rPr lang="en-US"/>
              <a:t>ICNL LLC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78E6E9-D54E-4260-A4BC-857A167DBB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200370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B41C35-6713-4436-A640-BC74A4B3BA5A}" type="datetimeFigureOut">
              <a:rPr lang="en-US" smtClean="0"/>
              <a:t>12/12/19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/>
              <a:t>Аида Рустемова, </a:t>
            </a:r>
            <a:r>
              <a:rPr lang="en-US"/>
              <a:t>ICNL LLC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AFB7F5-A06F-43FD-A1BB-E7F8B567E8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56842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ru-RU"/>
              <a:t>Аида Рустемова, </a:t>
            </a:r>
            <a:r>
              <a:rPr lang="en-US"/>
              <a:t>ICNL LLC</a:t>
            </a:r>
          </a:p>
        </p:txBody>
      </p:sp>
    </p:spTree>
    <p:extLst>
      <p:ext uri="{BB962C8B-B14F-4D97-AF65-F5344CB8AC3E}">
        <p14:creationId xmlns:p14="http://schemas.microsoft.com/office/powerpoint/2010/main" val="20021965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ru-RU"/>
              <a:t>Аида Рустемова, </a:t>
            </a:r>
            <a:r>
              <a:rPr lang="en-US"/>
              <a:t>ICNL LLC</a:t>
            </a:r>
          </a:p>
        </p:txBody>
      </p:sp>
    </p:spTree>
    <p:extLst>
      <p:ext uri="{BB962C8B-B14F-4D97-AF65-F5344CB8AC3E}">
        <p14:creationId xmlns:p14="http://schemas.microsoft.com/office/powerpoint/2010/main" val="26140207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ru-RU"/>
              <a:t>Аида Рустемова, </a:t>
            </a:r>
            <a:r>
              <a:rPr lang="en-US"/>
              <a:t>ICNL LLC</a:t>
            </a:r>
          </a:p>
        </p:txBody>
      </p:sp>
    </p:spTree>
    <p:extLst>
      <p:ext uri="{BB962C8B-B14F-4D97-AF65-F5344CB8AC3E}">
        <p14:creationId xmlns:p14="http://schemas.microsoft.com/office/powerpoint/2010/main" val="2983371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1000" b="1" dirty="0">
                <a:latin typeface="+mj-lt"/>
              </a:rPr>
              <a:t>Аида Рустемова</a:t>
            </a:r>
          </a:p>
          <a:p>
            <a:r>
              <a:rPr lang="ru-RU" sz="1000" b="1" dirty="0">
                <a:latin typeface="+mj-lt"/>
              </a:rPr>
              <a:t>11и12 ноября 2015 года</a:t>
            </a:r>
          </a:p>
          <a:p>
            <a:endParaRPr lang="en-US" sz="1000" b="1" dirty="0">
              <a:latin typeface="+mj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1800" b="1" dirty="0"/>
              <a:t>Правовые  основы </a:t>
            </a:r>
            <a:r>
              <a:rPr lang="en-US" sz="1800" b="1" dirty="0"/>
              <a:t> </a:t>
            </a:r>
            <a:r>
              <a:rPr lang="ru-RU" sz="1800" b="1" dirty="0"/>
              <a:t>деятельности общественных  советов  государственных органов  Кыргызской  Республики</a:t>
            </a:r>
            <a:br>
              <a:rPr lang="ru-RU" sz="1800" b="1" dirty="0"/>
            </a:br>
            <a:r>
              <a:rPr lang="ru-RU" sz="1800" b="1" dirty="0"/>
              <a:t>(часть </a:t>
            </a:r>
            <a:r>
              <a:rPr lang="en-US" sz="1800" b="1" dirty="0"/>
              <a:t>II)</a:t>
            </a:r>
            <a:endParaRPr lang="ru-RU" sz="1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4" y="483998"/>
            <a:ext cx="1823904" cy="157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1" y="483998"/>
            <a:ext cx="1199232" cy="2497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339753" y="483998"/>
            <a:ext cx="51125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2"/>
                </a:solidFill>
              </a:rPr>
              <a:t>Проект ПРООН “Совершенствование Верховенства права и доступ</a:t>
            </a:r>
          </a:p>
          <a:p>
            <a:pPr algn="ctr"/>
            <a:r>
              <a:rPr lang="ru-RU" dirty="0">
                <a:solidFill>
                  <a:schemeClr val="tx2"/>
                </a:solidFill>
              </a:rPr>
              <a:t>к правосудию в целях обеспечения устойчивого мира”</a:t>
            </a:r>
          </a:p>
          <a:p>
            <a:pPr algn="ctr"/>
            <a:r>
              <a:rPr lang="ru-RU" dirty="0">
                <a:solidFill>
                  <a:schemeClr val="tx2"/>
                </a:solidFill>
              </a:rPr>
              <a:t>финансируемый Фондом </a:t>
            </a:r>
            <a:r>
              <a:rPr lang="ru-RU" dirty="0" err="1">
                <a:solidFill>
                  <a:schemeClr val="tx2"/>
                </a:solidFill>
              </a:rPr>
              <a:t>миростроительства</a:t>
            </a:r>
            <a:r>
              <a:rPr lang="ru-RU" dirty="0">
                <a:solidFill>
                  <a:schemeClr val="tx2"/>
                </a:solidFill>
              </a:rPr>
              <a:t> ООН</a:t>
            </a:r>
          </a:p>
        </p:txBody>
      </p:sp>
    </p:spTree>
    <p:extLst>
      <p:ext uri="{BB962C8B-B14F-4D97-AF65-F5344CB8AC3E}">
        <p14:creationId xmlns:p14="http://schemas.microsoft.com/office/powerpoint/2010/main" val="4251009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62067593"/>
              </p:ext>
            </p:extLst>
          </p:nvPr>
        </p:nvGraphicFramePr>
        <p:xfrm>
          <a:off x="385192" y="260648"/>
          <a:ext cx="8291264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67544" y="609329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*Могут быть переизбраны в любое время</a:t>
            </a:r>
          </a:p>
        </p:txBody>
      </p:sp>
    </p:spTree>
    <p:extLst>
      <p:ext uri="{BB962C8B-B14F-4D97-AF65-F5344CB8AC3E}">
        <p14:creationId xmlns:p14="http://schemas.microsoft.com/office/powerpoint/2010/main" val="40054371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6629885"/>
              </p:ext>
            </p:extLst>
          </p:nvPr>
        </p:nvGraphicFramePr>
        <p:xfrm>
          <a:off x="539552" y="404664"/>
          <a:ext cx="8280920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95270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Избрание председателя, его заместителей и Секретариата ОС</a:t>
            </a:r>
            <a:endParaRPr lang="en-US" sz="2800" dirty="0"/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8991080"/>
              </p:ext>
            </p:extLst>
          </p:nvPr>
        </p:nvGraphicFramePr>
        <p:xfrm>
          <a:off x="457200" y="1752600"/>
          <a:ext cx="8229600" cy="4772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7910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Принятие решений ОС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844752"/>
          </a:xfrm>
        </p:spPr>
        <p:txBody>
          <a:bodyPr>
            <a:noAutofit/>
          </a:bodyPr>
          <a:lstStyle/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sz="1800" dirty="0"/>
              <a:t>Любое решение принимается путем голосования</a:t>
            </a:r>
          </a:p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sz="1800" dirty="0"/>
              <a:t>Каждый член ОС имеет один голос </a:t>
            </a:r>
          </a:p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accent2">
                    <a:lumMod val="75000"/>
                  </a:schemeClr>
                </a:solidFill>
              </a:rPr>
              <a:t>Кворум составляет не менее </a:t>
            </a:r>
            <a:r>
              <a:rPr lang="ru-RU" sz="1800" b="1" dirty="0">
                <a:solidFill>
                  <a:schemeClr val="accent2">
                    <a:lumMod val="75000"/>
                  </a:schemeClr>
                </a:solidFill>
              </a:rPr>
              <a:t>2/3 от общего числа членов ОС</a:t>
            </a:r>
          </a:p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accent2">
                    <a:lumMod val="75000"/>
                  </a:schemeClr>
                </a:solidFill>
              </a:rPr>
              <a:t>Решение принимается большинством голосов </a:t>
            </a:r>
            <a:r>
              <a:rPr lang="ru-RU" sz="1800" b="1" dirty="0">
                <a:solidFill>
                  <a:schemeClr val="accent2">
                    <a:lumMod val="75000"/>
                  </a:schemeClr>
                </a:solidFill>
              </a:rPr>
              <a:t>от общего числа членов ОС</a:t>
            </a:r>
          </a:p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sz="1800" dirty="0"/>
              <a:t>Решение оформляется протоколом</a:t>
            </a:r>
          </a:p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sz="1800" dirty="0"/>
              <a:t>Особые мнения членов ОС, озвученные в ходе рассмотрения и принятия решений, заносятся в протокол </a:t>
            </a:r>
          </a:p>
          <a:p>
            <a:pPr marL="114300" indent="0">
              <a:spcBef>
                <a:spcPts val="2400"/>
              </a:spcBef>
              <a:buNone/>
            </a:pPr>
            <a:r>
              <a:rPr lang="ru-RU" sz="1400" i="1" dirty="0">
                <a:solidFill>
                  <a:schemeClr val="accent2">
                    <a:lumMod val="75000"/>
                  </a:schemeClr>
                </a:solidFill>
              </a:rPr>
              <a:t>*Член ОС не имеет права публиковать, передавать госоргану или другим лицам документы, решения, рекомендации или иную информацию от имени ОС, если они не были утверждены/согласованы с ОС в установленном порядке.</a:t>
            </a:r>
          </a:p>
        </p:txBody>
      </p:sp>
    </p:spTree>
    <p:extLst>
      <p:ext uri="{BB962C8B-B14F-4D97-AF65-F5344CB8AC3E}">
        <p14:creationId xmlns:p14="http://schemas.microsoft.com/office/powerpoint/2010/main" val="1553454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Электронное голосование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700736"/>
          </a:xfrm>
        </p:spPr>
        <p:txBody>
          <a:bodyPr>
            <a:normAutofit lnSpcReduction="10000"/>
          </a:bodyPr>
          <a:lstStyle/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dirty="0"/>
              <a:t>Член ОС может проголосовать письменно, заранее выслав свое мнение по вопросу, включенному в повестку заседания</a:t>
            </a:r>
          </a:p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dirty="0"/>
              <a:t>Специальным решением общественного совета те или иные вопросы могут быть поставлены на голосование по электронной почте</a:t>
            </a:r>
            <a:r>
              <a:rPr lang="en-US" dirty="0"/>
              <a:t> </a:t>
            </a:r>
            <a:r>
              <a:rPr lang="ky-KG" dirty="0"/>
              <a:t>или</a:t>
            </a:r>
            <a:r>
              <a:rPr lang="ru-RU" dirty="0"/>
              <a:t> через –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www.ons.kg</a:t>
            </a:r>
          </a:p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dirty="0"/>
              <a:t>Процедура электронного голосования, а также протокольное оформление принятых таким способом решений, определяются регламентом ОС</a:t>
            </a:r>
          </a:p>
          <a:p>
            <a:pPr>
              <a:spcBef>
                <a:spcPts val="240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20274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/>
              <a:t>Электронное голосование</a:t>
            </a:r>
            <a:endParaRPr lang="en-US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www.Ons.kg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143" y="332656"/>
            <a:ext cx="5577852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2257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Заседания ОС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040560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dirty="0"/>
              <a:t>Заседания - основная форма работы ОС.</a:t>
            </a:r>
          </a:p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dirty="0"/>
              <a:t>Заседания проводятся не реже одного раза в месяц. </a:t>
            </a:r>
          </a:p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dirty="0"/>
              <a:t>Периодичность проведения заседаний устанавливается в соответствии с утвержденным планом работы на год.</a:t>
            </a:r>
          </a:p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dirty="0"/>
              <a:t>Член ОС вправе инициировать внеочередное заседание. </a:t>
            </a:r>
          </a:p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dirty="0"/>
              <a:t>Члены ОС участвуют в заседаниях лично. </a:t>
            </a:r>
          </a:p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dirty="0"/>
              <a:t>В случае невозможности принимать участие на заседании</a:t>
            </a:r>
            <a:r>
              <a:rPr lang="en-US" dirty="0"/>
              <a:t>,</a:t>
            </a:r>
            <a:r>
              <a:rPr lang="ru-RU" dirty="0"/>
              <a:t> член ОС вправе направить свое мнение по вопросу, включенному в повестку дня, в письменной форме. </a:t>
            </a:r>
          </a:p>
        </p:txBody>
      </p:sp>
    </p:spTree>
    <p:extLst>
      <p:ext uri="{BB962C8B-B14F-4D97-AF65-F5344CB8AC3E}">
        <p14:creationId xmlns:p14="http://schemas.microsoft.com/office/powerpoint/2010/main" val="9065862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Заседания ос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0"/>
            <a:ext cx="8363272" cy="5040560"/>
          </a:xfrm>
        </p:spPr>
        <p:txBody>
          <a:bodyPr>
            <a:normAutofit/>
          </a:bodyPr>
          <a:lstStyle/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sz="2000" dirty="0"/>
              <a:t>Заседания проводятся открыто, на них могут присутствовать все желающие.</a:t>
            </a:r>
          </a:p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sz="2000" dirty="0"/>
              <a:t>На заседание могут приглашаться представители госорганов, СМИ, научных и других организаций, а также эксперты и иные консультанты.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ru-RU" sz="2000" dirty="0"/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sz="2000" dirty="0"/>
              <a:t>По письменному запросу</a:t>
            </a:r>
          </a:p>
          <a:p>
            <a:pPr marL="114300" indent="0">
              <a:spcBef>
                <a:spcPts val="0"/>
              </a:spcBef>
              <a:buNone/>
            </a:pPr>
            <a:r>
              <a:rPr lang="ru-RU" sz="2000" dirty="0"/>
              <a:t>ОС руководитель структурного </a:t>
            </a:r>
          </a:p>
          <a:p>
            <a:pPr marL="114300" indent="0">
              <a:spcBef>
                <a:spcPts val="0"/>
              </a:spcBef>
              <a:buNone/>
            </a:pPr>
            <a:r>
              <a:rPr lang="ru-RU" sz="2000" dirty="0"/>
              <a:t>подразделения госоргана </a:t>
            </a:r>
          </a:p>
          <a:p>
            <a:pPr marL="114300" indent="0">
              <a:spcBef>
                <a:spcPts val="0"/>
              </a:spcBef>
              <a:buNone/>
            </a:pPr>
            <a:r>
              <a:rPr lang="ru-RU" sz="2000" dirty="0"/>
              <a:t>представляет ОС необходимые </a:t>
            </a:r>
          </a:p>
          <a:p>
            <a:pPr marL="114300" indent="0">
              <a:spcBef>
                <a:spcPts val="0"/>
              </a:spcBef>
              <a:buNone/>
            </a:pPr>
            <a:r>
              <a:rPr lang="ru-RU" sz="2000" dirty="0"/>
              <a:t>для заседания материалы и </a:t>
            </a:r>
          </a:p>
          <a:p>
            <a:pPr marL="114300" indent="0">
              <a:spcBef>
                <a:spcPts val="0"/>
              </a:spcBef>
              <a:buNone/>
            </a:pPr>
            <a:r>
              <a:rPr lang="ru-RU" sz="2000" dirty="0"/>
              <a:t>информацию.</a:t>
            </a:r>
          </a:p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endParaRPr lang="en-US" sz="20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45024"/>
            <a:ext cx="3821409" cy="2866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84772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Территориальные структуры ОС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28800"/>
            <a:ext cx="8568952" cy="5040560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ru-RU" sz="1800" dirty="0"/>
              <a:t>ОС имеет право создавать комитеты, комиссии и рабочие группы в областях и/или районах, где есть территориальные подразделения госоргана.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ru-RU" sz="1800" dirty="0"/>
              <a:t>Данные структуры ОС создаются из числа представителей общественности, проживающей на данной территории. 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ru-RU" sz="1800" dirty="0"/>
              <a:t>Предоставляют ОС информацию о работе территориального подразделения госоргана, а также осуществляют взаимодействие и сотрудничество с указанным госорганом.</a:t>
            </a:r>
          </a:p>
          <a:p>
            <a:pPr>
              <a:spcBef>
                <a:spcPts val="1200"/>
              </a:spcBef>
            </a:pPr>
            <a:endParaRPr lang="en-US" sz="1600" dirty="0"/>
          </a:p>
        </p:txBody>
      </p:sp>
      <p:pic>
        <p:nvPicPr>
          <p:cNvPr id="4098" name="Picture 2" descr="C:\Users\aida\Desktop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216045"/>
            <a:ext cx="4536504" cy="2559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14271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Полномочия Территориальных структур ОС</a:t>
            </a:r>
            <a:endParaRPr lang="en-US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1825397"/>
              </p:ext>
            </p:extLst>
          </p:nvPr>
        </p:nvGraphicFramePr>
        <p:xfrm>
          <a:off x="457200" y="1752600"/>
          <a:ext cx="8229600" cy="4700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863494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План работы ос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sz="1800" dirty="0"/>
              <a:t>ОС осуществляет свою деятельность в соответствии с планом работы на год.</a:t>
            </a:r>
          </a:p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sz="1800" dirty="0"/>
              <a:t>Копия плана работы в обязательном порядке направляется госоргану не позднее 5 рабочих дней со дня его утверждения, а также после каждого внесения в него изменений и дополнений.</a:t>
            </a:r>
            <a:endParaRPr lang="en-US" sz="18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3296055"/>
              </p:ext>
            </p:extLst>
          </p:nvPr>
        </p:nvGraphicFramePr>
        <p:xfrm>
          <a:off x="539552" y="3861048"/>
          <a:ext cx="8064897" cy="25318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76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18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44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2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602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5335">
                <a:tc gridSpan="5"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ПЛАН</a:t>
                      </a:r>
                    </a:p>
                    <a:p>
                      <a:pPr algn="ctr"/>
                      <a:r>
                        <a:rPr lang="ru-RU" sz="1200" dirty="0"/>
                        <a:t>работы Общественного совета Министерства юстиции Кыргызской Республики на 2015 год</a:t>
                      </a:r>
                    </a:p>
                    <a:p>
                      <a:pPr algn="ctr"/>
                      <a:endParaRPr lang="en-US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0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</a:rPr>
                        <a:t>№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  <a:p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</a:rPr>
                        <a:t>Мероприятие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</a:rPr>
                        <a:t>Ответственное</a:t>
                      </a:r>
                      <a:r>
                        <a:rPr lang="ru-RU" sz="1050" b="1" baseline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</a:rPr>
                        <a:t> лицо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</a:rPr>
                        <a:t>Срок исполнения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  <a:p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</a:rPr>
                        <a:t>Примечание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  <a:p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2002">
                <a:tc>
                  <a:txBody>
                    <a:bodyPr/>
                    <a:lstStyle/>
                    <a:p>
                      <a:r>
                        <a:rPr lang="ru-RU" sz="1050" dirty="0"/>
                        <a:t>1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/>
                        <a:t>Анализ выполнения МЮ КР гарантий доступа граждан к информации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/>
                        <a:t>Аида Рустемова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/>
                        <a:t>Ноябрь –декабрь 2015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5335">
                <a:tc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/>
                        <a:t>1) Анализ веб-сайта МЮ КР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/>
                        <a:t>10-30 ноября 2015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5335">
                <a:tc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/>
                        <a:t>2)…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09000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Обеспечение эффективного взаимодействия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752600"/>
            <a:ext cx="8784976" cy="4988768"/>
          </a:xfrm>
        </p:spPr>
        <p:txBody>
          <a:bodyPr>
            <a:normAutofit/>
          </a:bodyPr>
          <a:lstStyle/>
          <a:p>
            <a:pPr>
              <a:spcBef>
                <a:spcPts val="1800"/>
              </a:spcBef>
            </a:pPr>
            <a:endParaRPr lang="ru-RU" dirty="0"/>
          </a:p>
          <a:p>
            <a:pPr>
              <a:spcBef>
                <a:spcPts val="1800"/>
              </a:spcBef>
            </a:pPr>
            <a:endParaRPr lang="en-US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748963605"/>
              </p:ext>
            </p:extLst>
          </p:nvPr>
        </p:nvGraphicFramePr>
        <p:xfrm>
          <a:off x="323528" y="1700808"/>
          <a:ext cx="8568952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531545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Запросы и обращения ос</a:t>
            </a:r>
            <a:endParaRPr lang="en-US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7635673"/>
              </p:ext>
            </p:extLst>
          </p:nvPr>
        </p:nvGraphicFramePr>
        <p:xfrm>
          <a:off x="107504" y="1752601"/>
          <a:ext cx="8928992" cy="4340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7504" y="6237312"/>
            <a:ext cx="892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*за исключением информации, которая составляет государственную или иную охраняемую законом тайну</a:t>
            </a:r>
          </a:p>
        </p:txBody>
      </p:sp>
    </p:spTree>
    <p:extLst>
      <p:ext uri="{BB962C8B-B14F-4D97-AF65-F5344CB8AC3E}">
        <p14:creationId xmlns:p14="http://schemas.microsoft.com/office/powerpoint/2010/main" val="28506629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Прекращение полномочий членов ОС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112568"/>
          </a:xfrm>
        </p:spPr>
        <p:txBody>
          <a:bodyPr>
            <a:normAutofit/>
          </a:bodyPr>
          <a:lstStyle/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sz="2000" dirty="0"/>
              <a:t>Член ОС может выйти из общественного совета в любое время 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</a:rPr>
              <a:t>по собственному желанию</a:t>
            </a:r>
            <a:r>
              <a:rPr lang="ru-RU" sz="2000" dirty="0"/>
              <a:t>.</a:t>
            </a:r>
          </a:p>
          <a:p>
            <a:pPr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ru-RU" sz="2000" dirty="0"/>
              <a:t>Член ОС может быть 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</a:rPr>
              <a:t>исключен</a:t>
            </a:r>
            <a:r>
              <a:rPr lang="ru-RU" sz="2000" dirty="0"/>
              <a:t> из ОС решением ОС по следующим основаниям: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q"/>
            </a:pPr>
            <a:endParaRPr lang="ru-RU" dirty="0"/>
          </a:p>
          <a:p>
            <a:pPr marL="411480" lvl="1" indent="0">
              <a:spcBef>
                <a:spcPts val="1200"/>
              </a:spcBef>
              <a:buNone/>
            </a:pPr>
            <a:endParaRPr lang="ru-RU" dirty="0"/>
          </a:p>
          <a:p>
            <a:pPr>
              <a:spcBef>
                <a:spcPts val="1200"/>
              </a:spcBef>
            </a:pPr>
            <a:endParaRPr lang="en-US" dirty="0"/>
          </a:p>
        </p:txBody>
      </p:sp>
      <p:graphicFrame>
        <p:nvGraphicFramePr>
          <p:cNvPr id="35" name="Схема 34"/>
          <p:cNvGraphicFramePr/>
          <p:nvPr>
            <p:extLst>
              <p:ext uri="{D42A27DB-BD31-4B8C-83A1-F6EECF244321}">
                <p14:modId xmlns:p14="http://schemas.microsoft.com/office/powerpoint/2010/main" val="2838968785"/>
              </p:ext>
            </p:extLst>
          </p:nvPr>
        </p:nvGraphicFramePr>
        <p:xfrm>
          <a:off x="683568" y="3356992"/>
          <a:ext cx="8280920" cy="334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760517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Набор дополнительных</a:t>
            </a:r>
            <a:br>
              <a:rPr lang="ru-RU" dirty="0"/>
            </a:br>
            <a:r>
              <a:rPr lang="ru-RU" dirty="0"/>
              <a:t>членов ос</a:t>
            </a:r>
            <a:endParaRPr lang="en-US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59166"/>
              </p:ext>
            </p:extLst>
          </p:nvPr>
        </p:nvGraphicFramePr>
        <p:xfrm>
          <a:off x="107504" y="1124744"/>
          <a:ext cx="8928992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23528" y="5517232"/>
            <a:ext cx="857909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ru-RU" sz="1600" dirty="0">
                <a:solidFill>
                  <a:schemeClr val="tx2"/>
                </a:solidFill>
              </a:rPr>
              <a:t>При необходимости ОС может в любое время направить запрос о наборе дополнительных членов ОС в Комиссию по отбору членов ОС.</a:t>
            </a:r>
          </a:p>
          <a:p>
            <a:pPr>
              <a:spcBef>
                <a:spcPts val="1200"/>
              </a:spcBef>
            </a:pPr>
            <a:r>
              <a:rPr lang="ru-RU" sz="1600" dirty="0">
                <a:solidFill>
                  <a:schemeClr val="tx2"/>
                </a:solidFill>
              </a:rPr>
              <a:t>Новые кандидаты избираются только на оставшийся срок деятельности данного ОС.</a:t>
            </a:r>
          </a:p>
        </p:txBody>
      </p:sp>
    </p:spTree>
    <p:extLst>
      <p:ext uri="{BB962C8B-B14F-4D97-AF65-F5344CB8AC3E}">
        <p14:creationId xmlns:p14="http://schemas.microsoft.com/office/powerpoint/2010/main" val="39863792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/>
              <a:t>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Спасибо за внимание!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6076449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989</TotalTime>
  <Words>1061</Words>
  <Application>Microsoft Macintosh PowerPoint</Application>
  <PresentationFormat>Экран (4:3)</PresentationFormat>
  <Paragraphs>135</Paragraphs>
  <Slides>17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Book Antiqua</vt:lpstr>
      <vt:lpstr>Calibri</vt:lpstr>
      <vt:lpstr>Century Gothic</vt:lpstr>
      <vt:lpstr>Wingdings</vt:lpstr>
      <vt:lpstr>Аптека</vt:lpstr>
      <vt:lpstr>Правовые  основы  деятельности общественных  советов  государственных органов  Кыргызской  Республики (часть II)</vt:lpstr>
      <vt:lpstr>Презентация PowerPoint</vt:lpstr>
      <vt:lpstr>Презентация PowerPoint</vt:lpstr>
      <vt:lpstr>Избрание председателя, его заместителей и Секретариата ОС</vt:lpstr>
      <vt:lpstr>Принятие решений ОС</vt:lpstr>
      <vt:lpstr>Электронное голосование</vt:lpstr>
      <vt:lpstr>www.Ons.kg</vt:lpstr>
      <vt:lpstr>Заседания ОС</vt:lpstr>
      <vt:lpstr>Заседания ос</vt:lpstr>
      <vt:lpstr>Территориальные структуры ОС</vt:lpstr>
      <vt:lpstr>Полномочия Территориальных структур ОС</vt:lpstr>
      <vt:lpstr>План работы ос</vt:lpstr>
      <vt:lpstr>Обеспечение эффективного взаимодействия</vt:lpstr>
      <vt:lpstr>Запросы и обращения ос</vt:lpstr>
      <vt:lpstr>Прекращение полномочий членов ОС</vt:lpstr>
      <vt:lpstr>Набор дополнительных членов ос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Обзор  последних изменений и тенденции развития законодательства об организациях гражданского общества (ОГО) в  Кыргызской Республике</dc:title>
  <dc:creator>aida</dc:creator>
  <cp:lastModifiedBy>Aynura Kaparova</cp:lastModifiedBy>
  <cp:revision>141</cp:revision>
  <cp:lastPrinted>2015-05-27T12:36:11Z</cp:lastPrinted>
  <dcterms:created xsi:type="dcterms:W3CDTF">2015-05-19T07:31:52Z</dcterms:created>
  <dcterms:modified xsi:type="dcterms:W3CDTF">2019-12-12T15:49:56Z</dcterms:modified>
</cp:coreProperties>
</file>