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56" r:id="rId3"/>
    <p:sldId id="306" r:id="rId4"/>
    <p:sldId id="285" r:id="rId5"/>
    <p:sldId id="309" r:id="rId6"/>
    <p:sldId id="295" r:id="rId7"/>
    <p:sldId id="274" r:id="rId8"/>
    <p:sldId id="307" r:id="rId9"/>
    <p:sldId id="296" r:id="rId10"/>
    <p:sldId id="310" r:id="rId11"/>
    <p:sldId id="311" r:id="rId12"/>
    <p:sldId id="312" r:id="rId13"/>
    <p:sldId id="290" r:id="rId14"/>
    <p:sldId id="313" r:id="rId15"/>
    <p:sldId id="314" r:id="rId16"/>
    <p:sldId id="315" r:id="rId17"/>
    <p:sldId id="316" r:id="rId18"/>
    <p:sldId id="294" r:id="rId19"/>
    <p:sldId id="293" r:id="rId20"/>
    <p:sldId id="277" r:id="rId21"/>
    <p:sldId id="292" r:id="rId22"/>
    <p:sldId id="318" r:id="rId23"/>
    <p:sldId id="319" r:id="rId24"/>
    <p:sldId id="320" r:id="rId25"/>
    <p:sldId id="321" r:id="rId26"/>
    <p:sldId id="322" r:id="rId27"/>
    <p:sldId id="342" r:id="rId28"/>
    <p:sldId id="323" r:id="rId29"/>
    <p:sldId id="324" r:id="rId30"/>
    <p:sldId id="325" r:id="rId31"/>
    <p:sldId id="326" r:id="rId32"/>
    <p:sldId id="327" r:id="rId33"/>
    <p:sldId id="328" r:id="rId34"/>
    <p:sldId id="329" r:id="rId35"/>
    <p:sldId id="330" r:id="rId36"/>
    <p:sldId id="331" r:id="rId37"/>
    <p:sldId id="332" r:id="rId38"/>
    <p:sldId id="333" r:id="rId39"/>
    <p:sldId id="334" r:id="rId40"/>
    <p:sldId id="335" r:id="rId41"/>
    <p:sldId id="336" r:id="rId42"/>
    <p:sldId id="337" r:id="rId43"/>
    <p:sldId id="341" r:id="rId44"/>
    <p:sldId id="343" r:id="rId45"/>
    <p:sldId id="344" r:id="rId46"/>
    <p:sldId id="345" r:id="rId47"/>
    <p:sldId id="346" r:id="rId48"/>
    <p:sldId id="347" r:id="rId49"/>
    <p:sldId id="348" r:id="rId50"/>
    <p:sldId id="349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62A"/>
    <a:srgbClr val="D2A000"/>
    <a:srgbClr val="663300"/>
    <a:srgbClr val="9E7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84164" autoAdjust="0"/>
  </p:normalViewPr>
  <p:slideViewPr>
    <p:cSldViewPr>
      <p:cViewPr varScale="1">
        <p:scale>
          <a:sx n="70" d="100"/>
          <a:sy n="70" d="100"/>
        </p:scale>
        <p:origin x="130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28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3FB0C6-4C19-4062-A384-CC7AFA9C7297}" type="doc">
      <dgm:prSet loTypeId="urn:microsoft.com/office/officeart/2005/8/layout/vList5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BE5669D-FEB9-46DA-9790-8D870D94E2F5}">
      <dgm:prSet phldrT="[Текст]" custT="1"/>
      <dgm:spPr/>
      <dgm:t>
        <a:bodyPr/>
        <a:lstStyle/>
        <a:p>
          <a:pPr algn="ctr"/>
          <a:r>
            <a:rPr lang="ru-RU" sz="2000" b="1" dirty="0" smtClean="0">
              <a:latin typeface="+mn-lt"/>
            </a:rPr>
            <a:t>Государственные закупки социальных услуг</a:t>
          </a:r>
          <a:endParaRPr lang="en-US" sz="2000" b="1" dirty="0">
            <a:latin typeface="+mn-lt"/>
          </a:endParaRPr>
        </a:p>
      </dgm:t>
    </dgm:pt>
    <dgm:pt modelId="{846F082C-4C2F-431C-BF28-6EBEAB181675}" type="parTrans" cxnId="{BC93BE3F-41D6-4E42-8E41-E5096FD94B49}">
      <dgm:prSet/>
      <dgm:spPr/>
      <dgm:t>
        <a:bodyPr/>
        <a:lstStyle/>
        <a:p>
          <a:endParaRPr lang="en-US"/>
        </a:p>
      </dgm:t>
    </dgm:pt>
    <dgm:pt modelId="{341A1168-1AF1-410C-8A48-C1B89ECC746A}" type="sibTrans" cxnId="{BC93BE3F-41D6-4E42-8E41-E5096FD94B49}">
      <dgm:prSet/>
      <dgm:spPr/>
      <dgm:t>
        <a:bodyPr/>
        <a:lstStyle/>
        <a:p>
          <a:endParaRPr lang="en-US"/>
        </a:p>
      </dgm:t>
    </dgm:pt>
    <dgm:pt modelId="{B3CC3847-ACCB-4AA1-A348-C13AA78EB514}">
      <dgm:prSet phldrT="[Текст]" custT="1"/>
      <dgm:spPr/>
      <dgm:t>
        <a:bodyPr/>
        <a:lstStyle/>
        <a:p>
          <a:pPr algn="ctr"/>
          <a:r>
            <a:rPr lang="ru-RU" sz="2000" b="1" dirty="0" smtClean="0"/>
            <a:t>Государственное финансирование общественно-полезных проектов</a:t>
          </a:r>
          <a:r>
            <a:rPr lang="ru-RU" sz="1600" b="1" dirty="0" smtClean="0"/>
            <a:t> </a:t>
          </a:r>
          <a:endParaRPr lang="en-US" sz="1600" b="1" dirty="0"/>
        </a:p>
      </dgm:t>
    </dgm:pt>
    <dgm:pt modelId="{1CF71ADD-0F31-4698-B301-C3B4CCE41F42}" type="parTrans" cxnId="{E026E645-1A91-449E-9AF7-50BB48EBB77E}">
      <dgm:prSet/>
      <dgm:spPr/>
      <dgm:t>
        <a:bodyPr/>
        <a:lstStyle/>
        <a:p>
          <a:endParaRPr lang="en-US"/>
        </a:p>
      </dgm:t>
    </dgm:pt>
    <dgm:pt modelId="{CD2B3536-9137-49F8-9B9E-3186C7A27183}" type="sibTrans" cxnId="{E026E645-1A91-449E-9AF7-50BB48EBB77E}">
      <dgm:prSet/>
      <dgm:spPr/>
      <dgm:t>
        <a:bodyPr/>
        <a:lstStyle/>
        <a:p>
          <a:endParaRPr lang="en-US"/>
        </a:p>
      </dgm:t>
    </dgm:pt>
    <dgm:pt modelId="{1D78B14C-27B4-4883-92B2-5D6E5FC8FF8D}">
      <dgm:prSet phldrT="[Текст]" custT="1"/>
      <dgm:spPr/>
      <dgm:t>
        <a:bodyPr/>
        <a:lstStyle/>
        <a:p>
          <a:r>
            <a:rPr lang="ru-RU" sz="2000" b="1" dirty="0" smtClean="0"/>
            <a:t>Предоставление социальных услуг посредством ваучеров (талонов)</a:t>
          </a:r>
          <a:endParaRPr lang="en-US" sz="2000" b="1" dirty="0"/>
        </a:p>
      </dgm:t>
    </dgm:pt>
    <dgm:pt modelId="{E2C273A8-1D02-4D75-A347-69DCA5A7D3FE}" type="parTrans" cxnId="{20E296D2-F923-40FB-B1F8-4577F0FA6B2B}">
      <dgm:prSet/>
      <dgm:spPr/>
      <dgm:t>
        <a:bodyPr/>
        <a:lstStyle/>
        <a:p>
          <a:endParaRPr lang="en-US"/>
        </a:p>
      </dgm:t>
    </dgm:pt>
    <dgm:pt modelId="{B82AC634-55D6-4185-BCD2-9D1B40EF9065}" type="sibTrans" cxnId="{20E296D2-F923-40FB-B1F8-4577F0FA6B2B}">
      <dgm:prSet/>
      <dgm:spPr/>
      <dgm:t>
        <a:bodyPr/>
        <a:lstStyle/>
        <a:p>
          <a:endParaRPr lang="en-US"/>
        </a:p>
      </dgm:t>
    </dgm:pt>
    <dgm:pt modelId="{D3BB7026-2CD8-4EB5-89E5-B83C5CFEF41B}">
      <dgm:prSet/>
      <dgm:spPr/>
      <dgm:t>
        <a:bodyPr/>
        <a:lstStyle/>
        <a:p>
          <a:r>
            <a:rPr lang="ru-RU" altLang="ru-RU" dirty="0" smtClean="0">
              <a:latin typeface="Arial" pitchFamily="34" charset="0"/>
            </a:rPr>
            <a:t>известны  виды социальных услуг, которые нужно закупить для граждан</a:t>
          </a:r>
          <a:endParaRPr lang="ru-RU" altLang="ru-RU" dirty="0">
            <a:latin typeface="Arial" pitchFamily="34" charset="0"/>
          </a:endParaRPr>
        </a:p>
      </dgm:t>
    </dgm:pt>
    <dgm:pt modelId="{D2FC6D0A-B118-4C56-A723-53021FE9A79D}" type="parTrans" cxnId="{2A0A2BF4-1ED9-41E5-9445-F577C549886E}">
      <dgm:prSet/>
      <dgm:spPr/>
      <dgm:t>
        <a:bodyPr/>
        <a:lstStyle/>
        <a:p>
          <a:endParaRPr lang="ru-RU"/>
        </a:p>
      </dgm:t>
    </dgm:pt>
    <dgm:pt modelId="{BC8B55BC-3993-4B66-9F05-F3FD06CDD0A3}" type="sibTrans" cxnId="{2A0A2BF4-1ED9-41E5-9445-F577C549886E}">
      <dgm:prSet/>
      <dgm:spPr/>
      <dgm:t>
        <a:bodyPr/>
        <a:lstStyle/>
        <a:p>
          <a:endParaRPr lang="ru-RU"/>
        </a:p>
      </dgm:t>
    </dgm:pt>
    <dgm:pt modelId="{B12B210D-36EA-4CBF-BFF4-881ABA8BBCD8}">
      <dgm:prSet/>
      <dgm:spPr/>
      <dgm:t>
        <a:bodyPr/>
        <a:lstStyle/>
        <a:p>
          <a:r>
            <a:rPr lang="ru-RU" altLang="ru-RU" dirty="0" smtClean="0">
              <a:latin typeface="Arial" pitchFamily="34" charset="0"/>
            </a:rPr>
            <a:t>известны  - социальные цели, но нужны идеи и предложения НКО для их достижения </a:t>
          </a:r>
          <a:endParaRPr lang="en-US" altLang="ru-RU" dirty="0">
            <a:latin typeface="Arial" pitchFamily="34" charset="0"/>
          </a:endParaRPr>
        </a:p>
      </dgm:t>
    </dgm:pt>
    <dgm:pt modelId="{33528D7A-7777-4F7D-86C8-A04305E38E1A}" type="parTrans" cxnId="{ECF834CA-3114-4D02-A3A6-7A1318F21B21}">
      <dgm:prSet/>
      <dgm:spPr/>
      <dgm:t>
        <a:bodyPr/>
        <a:lstStyle/>
        <a:p>
          <a:endParaRPr lang="ru-RU"/>
        </a:p>
      </dgm:t>
    </dgm:pt>
    <dgm:pt modelId="{FD6BF9F3-7264-44CF-B0A3-7AE076A53C09}" type="sibTrans" cxnId="{ECF834CA-3114-4D02-A3A6-7A1318F21B21}">
      <dgm:prSet/>
      <dgm:spPr/>
      <dgm:t>
        <a:bodyPr/>
        <a:lstStyle/>
        <a:p>
          <a:endParaRPr lang="ru-RU"/>
        </a:p>
      </dgm:t>
    </dgm:pt>
    <dgm:pt modelId="{B7B04A93-B95A-4743-AD4E-018D9057F522}">
      <dgm:prSet/>
      <dgm:spPr/>
      <dgm:t>
        <a:bodyPr/>
        <a:lstStyle/>
        <a:p>
          <a:r>
            <a:rPr lang="ru-RU" altLang="ru-RU" dirty="0" smtClean="0">
              <a:latin typeface="Arial" pitchFamily="34" charset="0"/>
            </a:rPr>
            <a:t>имеется сеть поставщиков услуг</a:t>
          </a:r>
          <a:endParaRPr lang="ru-RU" altLang="ru-RU" dirty="0">
            <a:latin typeface="Arial" pitchFamily="34" charset="0"/>
          </a:endParaRPr>
        </a:p>
      </dgm:t>
    </dgm:pt>
    <dgm:pt modelId="{F9CB7B5C-38B7-43E0-A72C-F22531F72AC7}" type="parTrans" cxnId="{46E08DD2-F339-4A68-BF87-48C9C9983878}">
      <dgm:prSet/>
      <dgm:spPr/>
      <dgm:t>
        <a:bodyPr/>
        <a:lstStyle/>
        <a:p>
          <a:endParaRPr lang="ru-RU"/>
        </a:p>
      </dgm:t>
    </dgm:pt>
    <dgm:pt modelId="{8370369B-478C-4EAE-8272-365CF702BF83}" type="sibTrans" cxnId="{46E08DD2-F339-4A68-BF87-48C9C9983878}">
      <dgm:prSet/>
      <dgm:spPr/>
      <dgm:t>
        <a:bodyPr/>
        <a:lstStyle/>
        <a:p>
          <a:endParaRPr lang="ru-RU"/>
        </a:p>
      </dgm:t>
    </dgm:pt>
    <dgm:pt modelId="{9D772472-E78F-4091-A0E7-F775C0454F08}" type="pres">
      <dgm:prSet presAssocID="{B63FB0C6-4C19-4062-A384-CC7AFA9C729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AC94FC1-B7C2-49E2-9AF5-AB523788BA2E}" type="pres">
      <dgm:prSet presAssocID="{CBE5669D-FEB9-46DA-9790-8D870D94E2F5}" presName="linNode" presStyleCnt="0"/>
      <dgm:spPr/>
      <dgm:t>
        <a:bodyPr/>
        <a:lstStyle/>
        <a:p>
          <a:endParaRPr lang="ru-RU"/>
        </a:p>
      </dgm:t>
    </dgm:pt>
    <dgm:pt modelId="{C9530C12-66EC-467F-9609-E523380A2B0B}" type="pres">
      <dgm:prSet presAssocID="{CBE5669D-FEB9-46DA-9790-8D870D94E2F5}" presName="parentText" presStyleLbl="node1" presStyleIdx="0" presStyleCnt="6" custScaleX="112932" custLinFactNeighborX="-64160" custLinFactNeighborY="3675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57E0CC-1B2F-4646-B798-F391B9FF3FD7}" type="pres">
      <dgm:prSet presAssocID="{341A1168-1AF1-410C-8A48-C1B89ECC746A}" presName="sp" presStyleCnt="0"/>
      <dgm:spPr/>
      <dgm:t>
        <a:bodyPr/>
        <a:lstStyle/>
        <a:p>
          <a:endParaRPr lang="ru-RU"/>
        </a:p>
      </dgm:t>
    </dgm:pt>
    <dgm:pt modelId="{4E13FAA6-8AB6-4A5D-8475-32FF152A9FCD}" type="pres">
      <dgm:prSet presAssocID="{B3CC3847-ACCB-4AA1-A348-C13AA78EB514}" presName="linNode" presStyleCnt="0"/>
      <dgm:spPr/>
      <dgm:t>
        <a:bodyPr/>
        <a:lstStyle/>
        <a:p>
          <a:endParaRPr lang="ru-RU"/>
        </a:p>
      </dgm:t>
    </dgm:pt>
    <dgm:pt modelId="{30B245FF-7C40-44F9-BC64-07A0C1BB56C5}" type="pres">
      <dgm:prSet presAssocID="{B3CC3847-ACCB-4AA1-A348-C13AA78EB514}" presName="parentText" presStyleLbl="node1" presStyleIdx="1" presStyleCnt="6" custScaleX="112932" custScaleY="151357" custLinFactNeighborX="-64763" custLinFactNeighborY="8010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387329-16B6-4E93-9E38-839372AA76B7}" type="pres">
      <dgm:prSet presAssocID="{CD2B3536-9137-49F8-9B9E-3186C7A27183}" presName="sp" presStyleCnt="0"/>
      <dgm:spPr/>
      <dgm:t>
        <a:bodyPr/>
        <a:lstStyle/>
        <a:p>
          <a:endParaRPr lang="ru-RU"/>
        </a:p>
      </dgm:t>
    </dgm:pt>
    <dgm:pt modelId="{2971B7D2-2D0E-40CE-8DFC-0ABFE503F745}" type="pres">
      <dgm:prSet presAssocID="{1D78B14C-27B4-4883-92B2-5D6E5FC8FF8D}" presName="linNode" presStyleCnt="0"/>
      <dgm:spPr/>
      <dgm:t>
        <a:bodyPr/>
        <a:lstStyle/>
        <a:p>
          <a:endParaRPr lang="ru-RU"/>
        </a:p>
      </dgm:t>
    </dgm:pt>
    <dgm:pt modelId="{83C6A920-D0DD-47B7-A4AF-243C044F4B6E}" type="pres">
      <dgm:prSet presAssocID="{1D78B14C-27B4-4883-92B2-5D6E5FC8FF8D}" presName="parentText" presStyleLbl="node1" presStyleIdx="2" presStyleCnt="6" custScaleX="112932" custLinFactY="27740" custLinFactNeighborX="-65022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0E505C-5177-4E4F-A3E6-D4797F42E637}" type="pres">
      <dgm:prSet presAssocID="{B82AC634-55D6-4185-BCD2-9D1B40EF9065}" presName="sp" presStyleCnt="0"/>
      <dgm:spPr/>
    </dgm:pt>
    <dgm:pt modelId="{F8688285-A4C3-493B-A353-F86FA14586C1}" type="pres">
      <dgm:prSet presAssocID="{D3BB7026-2CD8-4EB5-89E5-B83C5CFEF41B}" presName="linNode" presStyleCnt="0"/>
      <dgm:spPr/>
    </dgm:pt>
    <dgm:pt modelId="{25CC59BF-A884-4DA7-A65C-CF8F14DA949D}" type="pres">
      <dgm:prSet presAssocID="{D3BB7026-2CD8-4EB5-89E5-B83C5CFEF41B}" presName="parentText" presStyleLbl="node1" presStyleIdx="3" presStyleCnt="6" custLinFactY="-129602" custLinFactNeighborX="77357" custLinFactNeighborY="-2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910A53-171E-4572-B71C-F99D537BFB18}" type="pres">
      <dgm:prSet presAssocID="{BC8B55BC-3993-4B66-9F05-F3FD06CDD0A3}" presName="sp" presStyleCnt="0"/>
      <dgm:spPr/>
    </dgm:pt>
    <dgm:pt modelId="{A1208364-AF93-4DF7-9E46-ABEBD14356B5}" type="pres">
      <dgm:prSet presAssocID="{B12B210D-36EA-4CBF-BFF4-881ABA8BBCD8}" presName="linNode" presStyleCnt="0"/>
      <dgm:spPr/>
    </dgm:pt>
    <dgm:pt modelId="{9B2D55BB-6D1C-4ECB-8D72-AEE6CCED3575}" type="pres">
      <dgm:prSet presAssocID="{B12B210D-36EA-4CBF-BFF4-881ABA8BBCD8}" presName="parentText" presStyleLbl="node1" presStyleIdx="4" presStyleCnt="6" custLinFactY="-100000" custLinFactNeighborX="77357" custLinFactNeighborY="-15843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217102-9AD8-4467-8BFC-606B75B29060}" type="pres">
      <dgm:prSet presAssocID="{FD6BF9F3-7264-44CF-B0A3-7AE076A53C09}" presName="sp" presStyleCnt="0"/>
      <dgm:spPr/>
    </dgm:pt>
    <dgm:pt modelId="{4FF824CD-B9BE-4E9F-A95D-96687E9C3C05}" type="pres">
      <dgm:prSet presAssocID="{B7B04A93-B95A-4743-AD4E-018D9057F522}" presName="linNode" presStyleCnt="0"/>
      <dgm:spPr/>
    </dgm:pt>
    <dgm:pt modelId="{DD4783A9-6523-4573-B506-269AF4044DD1}" type="pres">
      <dgm:prSet presAssocID="{B7B04A93-B95A-4743-AD4E-018D9057F522}" presName="parentText" presStyleLbl="node1" presStyleIdx="5" presStyleCnt="6" custLinFactY="-77988" custLinFactNeighborX="77357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C6C653-40F4-424C-A138-99DA4EA62895}" type="presOf" srcId="{B7B04A93-B95A-4743-AD4E-018D9057F522}" destId="{DD4783A9-6523-4573-B506-269AF4044DD1}" srcOrd="0" destOrd="0" presId="urn:microsoft.com/office/officeart/2005/8/layout/vList5"/>
    <dgm:cxn modelId="{46E08DD2-F339-4A68-BF87-48C9C9983878}" srcId="{B63FB0C6-4C19-4062-A384-CC7AFA9C7297}" destId="{B7B04A93-B95A-4743-AD4E-018D9057F522}" srcOrd="5" destOrd="0" parTransId="{F9CB7B5C-38B7-43E0-A72C-F22531F72AC7}" sibTransId="{8370369B-478C-4EAE-8272-365CF702BF83}"/>
    <dgm:cxn modelId="{C78B86C1-97FD-4493-901C-D87011C21721}" type="presOf" srcId="{D3BB7026-2CD8-4EB5-89E5-B83C5CFEF41B}" destId="{25CC59BF-A884-4DA7-A65C-CF8F14DA949D}" srcOrd="0" destOrd="0" presId="urn:microsoft.com/office/officeart/2005/8/layout/vList5"/>
    <dgm:cxn modelId="{BC93BE3F-41D6-4E42-8E41-E5096FD94B49}" srcId="{B63FB0C6-4C19-4062-A384-CC7AFA9C7297}" destId="{CBE5669D-FEB9-46DA-9790-8D870D94E2F5}" srcOrd="0" destOrd="0" parTransId="{846F082C-4C2F-431C-BF28-6EBEAB181675}" sibTransId="{341A1168-1AF1-410C-8A48-C1B89ECC746A}"/>
    <dgm:cxn modelId="{484A5F38-E4E8-4162-9C5A-23DC493BC375}" type="presOf" srcId="{B3CC3847-ACCB-4AA1-A348-C13AA78EB514}" destId="{30B245FF-7C40-44F9-BC64-07A0C1BB56C5}" srcOrd="0" destOrd="0" presId="urn:microsoft.com/office/officeart/2005/8/layout/vList5"/>
    <dgm:cxn modelId="{ECF834CA-3114-4D02-A3A6-7A1318F21B21}" srcId="{B63FB0C6-4C19-4062-A384-CC7AFA9C7297}" destId="{B12B210D-36EA-4CBF-BFF4-881ABA8BBCD8}" srcOrd="4" destOrd="0" parTransId="{33528D7A-7777-4F7D-86C8-A04305E38E1A}" sibTransId="{FD6BF9F3-7264-44CF-B0A3-7AE076A53C09}"/>
    <dgm:cxn modelId="{3E3A93C7-FE8A-4F34-861E-8AE1D1BAF75D}" type="presOf" srcId="{B63FB0C6-4C19-4062-A384-CC7AFA9C7297}" destId="{9D772472-E78F-4091-A0E7-F775C0454F08}" srcOrd="0" destOrd="0" presId="urn:microsoft.com/office/officeart/2005/8/layout/vList5"/>
    <dgm:cxn modelId="{5AC8DE07-B3D1-43EC-AD32-15805F91DD61}" type="presOf" srcId="{1D78B14C-27B4-4883-92B2-5D6E5FC8FF8D}" destId="{83C6A920-D0DD-47B7-A4AF-243C044F4B6E}" srcOrd="0" destOrd="0" presId="urn:microsoft.com/office/officeart/2005/8/layout/vList5"/>
    <dgm:cxn modelId="{17B17E67-4B36-4410-BB24-38597DF5A389}" type="presOf" srcId="{B12B210D-36EA-4CBF-BFF4-881ABA8BBCD8}" destId="{9B2D55BB-6D1C-4ECB-8D72-AEE6CCED3575}" srcOrd="0" destOrd="0" presId="urn:microsoft.com/office/officeart/2005/8/layout/vList5"/>
    <dgm:cxn modelId="{E026E645-1A91-449E-9AF7-50BB48EBB77E}" srcId="{B63FB0C6-4C19-4062-A384-CC7AFA9C7297}" destId="{B3CC3847-ACCB-4AA1-A348-C13AA78EB514}" srcOrd="1" destOrd="0" parTransId="{1CF71ADD-0F31-4698-B301-C3B4CCE41F42}" sibTransId="{CD2B3536-9137-49F8-9B9E-3186C7A27183}"/>
    <dgm:cxn modelId="{2A0A2BF4-1ED9-41E5-9445-F577C549886E}" srcId="{B63FB0C6-4C19-4062-A384-CC7AFA9C7297}" destId="{D3BB7026-2CD8-4EB5-89E5-B83C5CFEF41B}" srcOrd="3" destOrd="0" parTransId="{D2FC6D0A-B118-4C56-A723-53021FE9A79D}" sibTransId="{BC8B55BC-3993-4B66-9F05-F3FD06CDD0A3}"/>
    <dgm:cxn modelId="{7005FE5A-C39C-44CF-896D-E1270E85AE7F}" type="presOf" srcId="{CBE5669D-FEB9-46DA-9790-8D870D94E2F5}" destId="{C9530C12-66EC-467F-9609-E523380A2B0B}" srcOrd="0" destOrd="0" presId="urn:microsoft.com/office/officeart/2005/8/layout/vList5"/>
    <dgm:cxn modelId="{20E296D2-F923-40FB-B1F8-4577F0FA6B2B}" srcId="{B63FB0C6-4C19-4062-A384-CC7AFA9C7297}" destId="{1D78B14C-27B4-4883-92B2-5D6E5FC8FF8D}" srcOrd="2" destOrd="0" parTransId="{E2C273A8-1D02-4D75-A347-69DCA5A7D3FE}" sibTransId="{B82AC634-55D6-4185-BCD2-9D1B40EF9065}"/>
    <dgm:cxn modelId="{75489A59-1A42-4CB2-8268-858F4D9EC32A}" type="presParOf" srcId="{9D772472-E78F-4091-A0E7-F775C0454F08}" destId="{EAC94FC1-B7C2-49E2-9AF5-AB523788BA2E}" srcOrd="0" destOrd="0" presId="urn:microsoft.com/office/officeart/2005/8/layout/vList5"/>
    <dgm:cxn modelId="{94D99C2B-3AA8-40E9-9277-1C8FC9411DB2}" type="presParOf" srcId="{EAC94FC1-B7C2-49E2-9AF5-AB523788BA2E}" destId="{C9530C12-66EC-467F-9609-E523380A2B0B}" srcOrd="0" destOrd="0" presId="urn:microsoft.com/office/officeart/2005/8/layout/vList5"/>
    <dgm:cxn modelId="{6BC0DEAB-986C-4356-9A13-671C12D5BD88}" type="presParOf" srcId="{9D772472-E78F-4091-A0E7-F775C0454F08}" destId="{CE57E0CC-1B2F-4646-B798-F391B9FF3FD7}" srcOrd="1" destOrd="0" presId="urn:microsoft.com/office/officeart/2005/8/layout/vList5"/>
    <dgm:cxn modelId="{138BF4A2-80EF-4669-8BFD-AEDDB2B9104A}" type="presParOf" srcId="{9D772472-E78F-4091-A0E7-F775C0454F08}" destId="{4E13FAA6-8AB6-4A5D-8475-32FF152A9FCD}" srcOrd="2" destOrd="0" presId="urn:microsoft.com/office/officeart/2005/8/layout/vList5"/>
    <dgm:cxn modelId="{2904D92C-DBA3-499E-980C-7730C9B635A0}" type="presParOf" srcId="{4E13FAA6-8AB6-4A5D-8475-32FF152A9FCD}" destId="{30B245FF-7C40-44F9-BC64-07A0C1BB56C5}" srcOrd="0" destOrd="0" presId="urn:microsoft.com/office/officeart/2005/8/layout/vList5"/>
    <dgm:cxn modelId="{BE315A2E-55E7-41E4-9F6D-EE41488BE4A7}" type="presParOf" srcId="{9D772472-E78F-4091-A0E7-F775C0454F08}" destId="{E2387329-16B6-4E93-9E38-839372AA76B7}" srcOrd="3" destOrd="0" presId="urn:microsoft.com/office/officeart/2005/8/layout/vList5"/>
    <dgm:cxn modelId="{5A619D27-80DE-45F2-9A1B-BA2AFBF42D9F}" type="presParOf" srcId="{9D772472-E78F-4091-A0E7-F775C0454F08}" destId="{2971B7D2-2D0E-40CE-8DFC-0ABFE503F745}" srcOrd="4" destOrd="0" presId="urn:microsoft.com/office/officeart/2005/8/layout/vList5"/>
    <dgm:cxn modelId="{100215EF-D54C-4FFA-B55E-41C0511658DC}" type="presParOf" srcId="{2971B7D2-2D0E-40CE-8DFC-0ABFE503F745}" destId="{83C6A920-D0DD-47B7-A4AF-243C044F4B6E}" srcOrd="0" destOrd="0" presId="urn:microsoft.com/office/officeart/2005/8/layout/vList5"/>
    <dgm:cxn modelId="{AA0DD4BC-074E-4026-AFB4-57158F79F3EB}" type="presParOf" srcId="{9D772472-E78F-4091-A0E7-F775C0454F08}" destId="{F80E505C-5177-4E4F-A3E6-D4797F42E637}" srcOrd="5" destOrd="0" presId="urn:microsoft.com/office/officeart/2005/8/layout/vList5"/>
    <dgm:cxn modelId="{254FC9EF-8066-43D1-97F5-FD77D3D48135}" type="presParOf" srcId="{9D772472-E78F-4091-A0E7-F775C0454F08}" destId="{F8688285-A4C3-493B-A353-F86FA14586C1}" srcOrd="6" destOrd="0" presId="urn:microsoft.com/office/officeart/2005/8/layout/vList5"/>
    <dgm:cxn modelId="{93EC88F2-7D58-4277-BEA3-1347E5D8E973}" type="presParOf" srcId="{F8688285-A4C3-493B-A353-F86FA14586C1}" destId="{25CC59BF-A884-4DA7-A65C-CF8F14DA949D}" srcOrd="0" destOrd="0" presId="urn:microsoft.com/office/officeart/2005/8/layout/vList5"/>
    <dgm:cxn modelId="{FDA9E2D2-A119-4DA7-A8A3-F88691C01AD8}" type="presParOf" srcId="{9D772472-E78F-4091-A0E7-F775C0454F08}" destId="{27910A53-171E-4572-B71C-F99D537BFB18}" srcOrd="7" destOrd="0" presId="urn:microsoft.com/office/officeart/2005/8/layout/vList5"/>
    <dgm:cxn modelId="{B1D299FF-FCB3-483A-85DC-BD33E07A1A22}" type="presParOf" srcId="{9D772472-E78F-4091-A0E7-F775C0454F08}" destId="{A1208364-AF93-4DF7-9E46-ABEBD14356B5}" srcOrd="8" destOrd="0" presId="urn:microsoft.com/office/officeart/2005/8/layout/vList5"/>
    <dgm:cxn modelId="{A8EA3A32-5839-457D-A1C0-669E90B4E92A}" type="presParOf" srcId="{A1208364-AF93-4DF7-9E46-ABEBD14356B5}" destId="{9B2D55BB-6D1C-4ECB-8D72-AEE6CCED3575}" srcOrd="0" destOrd="0" presId="urn:microsoft.com/office/officeart/2005/8/layout/vList5"/>
    <dgm:cxn modelId="{96D24A24-8D47-4323-AB07-3EF7F5BE9670}" type="presParOf" srcId="{9D772472-E78F-4091-A0E7-F775C0454F08}" destId="{0A217102-9AD8-4467-8BFC-606B75B29060}" srcOrd="9" destOrd="0" presId="urn:microsoft.com/office/officeart/2005/8/layout/vList5"/>
    <dgm:cxn modelId="{83D411B6-5F91-4E72-B444-2C996C7C286A}" type="presParOf" srcId="{9D772472-E78F-4091-A0E7-F775C0454F08}" destId="{4FF824CD-B9BE-4E9F-A95D-96687E9C3C05}" srcOrd="10" destOrd="0" presId="urn:microsoft.com/office/officeart/2005/8/layout/vList5"/>
    <dgm:cxn modelId="{E1F78D70-A2B5-4804-A318-8931780F6DBB}" type="presParOf" srcId="{4FF824CD-B9BE-4E9F-A95D-96687E9C3C05}" destId="{DD4783A9-6523-4573-B506-269AF4044DD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E7F489-129C-40A0-93E2-367D82C2C413}" type="doc">
      <dgm:prSet loTypeId="urn:microsoft.com/office/officeart/2005/8/layout/bProcess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ACAE6CF-443C-47C0-B6CE-D5A8282375CD}">
      <dgm:prSet phldrT="[Текст]"/>
      <dgm:spPr/>
      <dgm:t>
        <a:bodyPr/>
        <a:lstStyle/>
        <a:p>
          <a:r>
            <a:rPr lang="ru-RU" dirty="0" smtClean="0"/>
            <a:t>Поставщик: Объявление  о конкурсе ГСЗ </a:t>
          </a:r>
          <a:endParaRPr lang="ru-RU" dirty="0"/>
        </a:p>
      </dgm:t>
    </dgm:pt>
    <dgm:pt modelId="{1062A45D-05C4-43F0-A26E-709ACCA855F7}" type="parTrans" cxnId="{C4C214E0-EC43-4525-876A-09B97CD05895}">
      <dgm:prSet/>
      <dgm:spPr/>
      <dgm:t>
        <a:bodyPr/>
        <a:lstStyle/>
        <a:p>
          <a:endParaRPr lang="ru-RU"/>
        </a:p>
      </dgm:t>
    </dgm:pt>
    <dgm:pt modelId="{953B65D1-007B-409E-9C46-6FD56146B5A0}" type="sibTrans" cxnId="{C4C214E0-EC43-4525-876A-09B97CD05895}">
      <dgm:prSet/>
      <dgm:spPr/>
      <dgm:t>
        <a:bodyPr/>
        <a:lstStyle/>
        <a:p>
          <a:endParaRPr lang="ru-RU"/>
        </a:p>
      </dgm:t>
    </dgm:pt>
    <dgm:pt modelId="{B7265C64-4FB5-4322-8428-C1EFB02A78CE}">
      <dgm:prSet phldrT="[Текст]" custT="1"/>
      <dgm:spPr/>
      <dgm:t>
        <a:bodyPr/>
        <a:lstStyle/>
        <a:p>
          <a:r>
            <a:rPr lang="ru-RU" sz="1600" dirty="0" smtClean="0"/>
            <a:t>Заявление заказчику от Поставщика</a:t>
          </a:r>
          <a:endParaRPr lang="ru-RU" sz="1600" dirty="0"/>
        </a:p>
      </dgm:t>
    </dgm:pt>
    <dgm:pt modelId="{8683E297-7214-4FAD-AB9C-CCBDD0C08BA2}" type="parTrans" cxnId="{89BE5067-481F-4022-B774-8618DF14CB7C}">
      <dgm:prSet/>
      <dgm:spPr/>
      <dgm:t>
        <a:bodyPr/>
        <a:lstStyle/>
        <a:p>
          <a:endParaRPr lang="ru-RU"/>
        </a:p>
      </dgm:t>
    </dgm:pt>
    <dgm:pt modelId="{9AC99DD0-C82B-4447-B1A8-FBF5F42E226C}" type="sibTrans" cxnId="{89BE5067-481F-4022-B774-8618DF14CB7C}">
      <dgm:prSet/>
      <dgm:spPr/>
      <dgm:t>
        <a:bodyPr/>
        <a:lstStyle/>
        <a:p>
          <a:endParaRPr lang="ru-RU"/>
        </a:p>
      </dgm:t>
    </dgm:pt>
    <dgm:pt modelId="{0BBF5E7C-AC4D-4D89-A6EA-E0236738B49F}">
      <dgm:prSet phldrT="[Текст]" custT="1"/>
      <dgm:spPr/>
      <dgm:t>
        <a:bodyPr/>
        <a:lstStyle/>
        <a:p>
          <a:r>
            <a:rPr lang="ru-RU" sz="1400" dirty="0" smtClean="0"/>
            <a:t>Процесс отбора Поставщика услуги</a:t>
          </a:r>
          <a:endParaRPr lang="ru-RU" sz="1400" dirty="0"/>
        </a:p>
      </dgm:t>
    </dgm:pt>
    <dgm:pt modelId="{10164533-19ED-4A44-A6C5-07B63D6A83F2}" type="parTrans" cxnId="{604DCF74-0D45-45CA-8B6F-456037BA0705}">
      <dgm:prSet/>
      <dgm:spPr/>
      <dgm:t>
        <a:bodyPr/>
        <a:lstStyle/>
        <a:p>
          <a:endParaRPr lang="ru-RU"/>
        </a:p>
      </dgm:t>
    </dgm:pt>
    <dgm:pt modelId="{303C9CB7-72C9-428D-93B4-90CA7FD60D49}" type="sibTrans" cxnId="{604DCF74-0D45-45CA-8B6F-456037BA0705}">
      <dgm:prSet/>
      <dgm:spPr/>
      <dgm:t>
        <a:bodyPr/>
        <a:lstStyle/>
        <a:p>
          <a:endParaRPr lang="ru-RU"/>
        </a:p>
      </dgm:t>
    </dgm:pt>
    <dgm:pt modelId="{92376453-23E6-4E95-83A0-DB542FB9000B}">
      <dgm:prSet phldrT="[Текст]" custT="1"/>
      <dgm:spPr/>
      <dgm:t>
        <a:bodyPr/>
        <a:lstStyle/>
        <a:p>
          <a:r>
            <a:rPr lang="ru-RU" sz="1200" dirty="0" smtClean="0"/>
            <a:t>Подписание Договора</a:t>
          </a:r>
          <a:endParaRPr lang="ru-RU" sz="1200" dirty="0"/>
        </a:p>
      </dgm:t>
    </dgm:pt>
    <dgm:pt modelId="{65BA6679-0897-4424-9422-3D0889C50EC3}" type="parTrans" cxnId="{3FB19185-2945-4D1B-8550-4AB5A31B2A90}">
      <dgm:prSet/>
      <dgm:spPr/>
      <dgm:t>
        <a:bodyPr/>
        <a:lstStyle/>
        <a:p>
          <a:endParaRPr lang="ru-RU"/>
        </a:p>
      </dgm:t>
    </dgm:pt>
    <dgm:pt modelId="{319C72D4-6AAF-4214-9631-50ED59B3DB95}" type="sibTrans" cxnId="{3FB19185-2945-4D1B-8550-4AB5A31B2A90}">
      <dgm:prSet/>
      <dgm:spPr/>
      <dgm:t>
        <a:bodyPr/>
        <a:lstStyle/>
        <a:p>
          <a:endParaRPr lang="ru-RU"/>
        </a:p>
      </dgm:t>
    </dgm:pt>
    <dgm:pt modelId="{EDCB328D-BEDA-4D04-B965-265A2FB52A7B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100" dirty="0" smtClean="0"/>
            <a:t>Предоставление социальных талонов и списка поставщиков получателям социальной услуги</a:t>
          </a:r>
          <a:endParaRPr lang="ru-RU" sz="1100" dirty="0"/>
        </a:p>
      </dgm:t>
    </dgm:pt>
    <dgm:pt modelId="{D30FC6AF-EE47-4514-B413-F81BB5709327}" type="parTrans" cxnId="{05BEE4A2-4E8F-418E-A8C6-9AE49B43FCF2}">
      <dgm:prSet/>
      <dgm:spPr/>
      <dgm:t>
        <a:bodyPr/>
        <a:lstStyle/>
        <a:p>
          <a:endParaRPr lang="ru-RU"/>
        </a:p>
      </dgm:t>
    </dgm:pt>
    <dgm:pt modelId="{269E8692-194B-453D-80E9-F0DFDF373E38}" type="sibTrans" cxnId="{05BEE4A2-4E8F-418E-A8C6-9AE49B43FCF2}">
      <dgm:prSet/>
      <dgm:spPr/>
      <dgm:t>
        <a:bodyPr/>
        <a:lstStyle/>
        <a:p>
          <a:endParaRPr lang="ru-RU"/>
        </a:p>
      </dgm:t>
    </dgm:pt>
    <dgm:pt modelId="{46C38DB5-B230-48DC-93F1-977CDFBE232A}">
      <dgm:prSet phldrT="[Текст]" custT="1"/>
      <dgm:spPr/>
      <dgm:t>
        <a:bodyPr/>
        <a:lstStyle/>
        <a:p>
          <a:r>
            <a:rPr lang="ru-RU" sz="1200" dirty="0" smtClean="0"/>
            <a:t>Поставщик передает заказчику талоны</a:t>
          </a:r>
          <a:endParaRPr lang="ru-RU" sz="1200" dirty="0"/>
        </a:p>
      </dgm:t>
    </dgm:pt>
    <dgm:pt modelId="{E5B53DF1-E9F6-4AA2-9A47-3F8B4AFEA836}" type="parTrans" cxnId="{73BB2CEE-E4F0-41EA-AD8F-26FFA915797D}">
      <dgm:prSet/>
      <dgm:spPr/>
      <dgm:t>
        <a:bodyPr/>
        <a:lstStyle/>
        <a:p>
          <a:endParaRPr lang="ru-RU"/>
        </a:p>
      </dgm:t>
    </dgm:pt>
    <dgm:pt modelId="{6E8269C9-B114-43D2-8776-DF0951532CB5}" type="sibTrans" cxnId="{73BB2CEE-E4F0-41EA-AD8F-26FFA915797D}">
      <dgm:prSet/>
      <dgm:spPr/>
      <dgm:t>
        <a:bodyPr/>
        <a:lstStyle/>
        <a:p>
          <a:endParaRPr lang="ru-RU"/>
        </a:p>
      </dgm:t>
    </dgm:pt>
    <dgm:pt modelId="{51EF00BE-22CB-4D1A-AEE2-CAAA89CF6D3B}">
      <dgm:prSet phldrT="[Текст]" custT="1"/>
      <dgm:spPr/>
      <dgm:t>
        <a:bodyPr/>
        <a:lstStyle/>
        <a:p>
          <a:r>
            <a:rPr lang="ru-RU" sz="1200" dirty="0" smtClean="0"/>
            <a:t>Финансирование поставщика</a:t>
          </a:r>
          <a:endParaRPr lang="ru-RU" sz="1200" dirty="0"/>
        </a:p>
      </dgm:t>
    </dgm:pt>
    <dgm:pt modelId="{C076D5A3-4D1D-4432-BCA8-995D61394F56}" type="parTrans" cxnId="{05D2899C-6331-4ADA-8080-213C15DE2AE0}">
      <dgm:prSet/>
      <dgm:spPr/>
      <dgm:t>
        <a:bodyPr/>
        <a:lstStyle/>
        <a:p>
          <a:endParaRPr lang="ru-RU"/>
        </a:p>
      </dgm:t>
    </dgm:pt>
    <dgm:pt modelId="{6D35B3FE-955E-428B-9EA9-C010BAFC3662}" type="sibTrans" cxnId="{05D2899C-6331-4ADA-8080-213C15DE2AE0}">
      <dgm:prSet/>
      <dgm:spPr/>
      <dgm:t>
        <a:bodyPr/>
        <a:lstStyle/>
        <a:p>
          <a:endParaRPr lang="ru-RU"/>
        </a:p>
      </dgm:t>
    </dgm:pt>
    <dgm:pt modelId="{C8FA6067-7FF1-49F9-9A33-9E55EE12F64F}">
      <dgm:prSet phldrT="[Текст]"/>
      <dgm:spPr/>
      <dgm:t>
        <a:bodyPr/>
        <a:lstStyle/>
        <a:p>
          <a:r>
            <a:rPr lang="ru-RU" dirty="0" smtClean="0"/>
            <a:t>Мониторинг, Отчетность</a:t>
          </a:r>
          <a:endParaRPr lang="ru-RU" dirty="0"/>
        </a:p>
      </dgm:t>
    </dgm:pt>
    <dgm:pt modelId="{D8AD47AB-5948-4D17-B83E-18C8E74E42C3}" type="parTrans" cxnId="{0F7AFE4D-A7EF-4BE0-B863-FF2EBA90AF5B}">
      <dgm:prSet/>
      <dgm:spPr/>
      <dgm:t>
        <a:bodyPr/>
        <a:lstStyle/>
        <a:p>
          <a:endParaRPr lang="ru-RU"/>
        </a:p>
      </dgm:t>
    </dgm:pt>
    <dgm:pt modelId="{E6499C6F-DF0D-46FB-AB7C-28439A80E442}" type="sibTrans" cxnId="{0F7AFE4D-A7EF-4BE0-B863-FF2EBA90AF5B}">
      <dgm:prSet/>
      <dgm:spPr/>
      <dgm:t>
        <a:bodyPr/>
        <a:lstStyle/>
        <a:p>
          <a:endParaRPr lang="ru-RU"/>
        </a:p>
      </dgm:t>
    </dgm:pt>
    <dgm:pt modelId="{E28D1E2E-4654-4ACF-9DC7-DA13315A8C18}">
      <dgm:prSet phldrT="[Текст]" custT="1"/>
      <dgm:spPr/>
      <dgm:t>
        <a:bodyPr/>
        <a:lstStyle/>
        <a:p>
          <a:r>
            <a:rPr lang="ru-RU" sz="1400" dirty="0" smtClean="0"/>
            <a:t>Информирование общественности</a:t>
          </a:r>
          <a:endParaRPr lang="ru-RU" sz="1400" dirty="0"/>
        </a:p>
      </dgm:t>
    </dgm:pt>
    <dgm:pt modelId="{C91B968E-23FB-4429-A493-A0062482F7FB}" type="parTrans" cxnId="{23C05D00-EB19-46DB-B083-16B72336812F}">
      <dgm:prSet/>
      <dgm:spPr/>
      <dgm:t>
        <a:bodyPr/>
        <a:lstStyle/>
        <a:p>
          <a:endParaRPr lang="ru-RU"/>
        </a:p>
      </dgm:t>
    </dgm:pt>
    <dgm:pt modelId="{F95F9424-2C67-47E2-BD0C-68AFA15B5B89}" type="sibTrans" cxnId="{23C05D00-EB19-46DB-B083-16B72336812F}">
      <dgm:prSet/>
      <dgm:spPr/>
      <dgm:t>
        <a:bodyPr/>
        <a:lstStyle/>
        <a:p>
          <a:endParaRPr lang="ru-RU"/>
        </a:p>
      </dgm:t>
    </dgm:pt>
    <dgm:pt modelId="{09F33C8B-4A7B-4CE3-8F42-CDDD83546295}" type="pres">
      <dgm:prSet presAssocID="{07E7F489-129C-40A0-93E2-367D82C2C413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848B3AF-C424-4B3B-9496-2C21FC285200}" type="pres">
      <dgm:prSet presAssocID="{0ACAE6CF-443C-47C0-B6CE-D5A8282375CD}" presName="firstNode" presStyleLbl="node1" presStyleIdx="0" presStyleCnt="9" custScaleX="169306" custScaleY="92334" custLinFactNeighborX="4264" custLinFactNeighborY="-640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803F15-51C5-4945-A574-6A06268362FB}" type="pres">
      <dgm:prSet presAssocID="{953B65D1-007B-409E-9C46-6FD56146B5A0}" presName="sibTrans" presStyleLbl="sibTrans2D1" presStyleIdx="0" presStyleCnt="8"/>
      <dgm:spPr/>
      <dgm:t>
        <a:bodyPr/>
        <a:lstStyle/>
        <a:p>
          <a:endParaRPr lang="ru-RU"/>
        </a:p>
      </dgm:t>
    </dgm:pt>
    <dgm:pt modelId="{02378B81-D1FE-488D-AAE2-098A60297299}" type="pres">
      <dgm:prSet presAssocID="{B7265C64-4FB5-4322-8428-C1EFB02A78CE}" presName="middleNode" presStyleCnt="0"/>
      <dgm:spPr/>
    </dgm:pt>
    <dgm:pt modelId="{52A055F8-892B-4189-814A-46AE5152BB20}" type="pres">
      <dgm:prSet presAssocID="{B7265C64-4FB5-4322-8428-C1EFB02A78CE}" presName="padding" presStyleLbl="node1" presStyleIdx="0" presStyleCnt="9"/>
      <dgm:spPr/>
    </dgm:pt>
    <dgm:pt modelId="{ADCBCF30-3B86-472E-B3B7-8F8D81976988}" type="pres">
      <dgm:prSet presAssocID="{B7265C64-4FB5-4322-8428-C1EFB02A78CE}" presName="shape" presStyleLbl="node1" presStyleIdx="1" presStyleCnt="9" custScaleX="226769" custScaleY="175544" custLinFactNeighborX="-5335" custLinFactNeighborY="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327801-CD89-4CC1-8A58-F5C59A57AB00}" type="pres">
      <dgm:prSet presAssocID="{9AC99DD0-C82B-4447-B1A8-FBF5F42E226C}" presName="sibTrans" presStyleLbl="sibTrans2D1" presStyleIdx="1" presStyleCnt="8"/>
      <dgm:spPr/>
      <dgm:t>
        <a:bodyPr/>
        <a:lstStyle/>
        <a:p>
          <a:endParaRPr lang="ru-RU"/>
        </a:p>
      </dgm:t>
    </dgm:pt>
    <dgm:pt modelId="{5C2ADC88-8BDD-4120-BA1F-F32C578E6171}" type="pres">
      <dgm:prSet presAssocID="{0BBF5E7C-AC4D-4D89-A6EA-E0236738B49F}" presName="middleNode" presStyleCnt="0"/>
      <dgm:spPr/>
    </dgm:pt>
    <dgm:pt modelId="{2FDB1305-D9DC-4926-A05D-543B828411A5}" type="pres">
      <dgm:prSet presAssocID="{0BBF5E7C-AC4D-4D89-A6EA-E0236738B49F}" presName="padding" presStyleLbl="node1" presStyleIdx="1" presStyleCnt="9"/>
      <dgm:spPr/>
    </dgm:pt>
    <dgm:pt modelId="{C8B70B88-9918-46E8-A979-0AE3610F7BDF}" type="pres">
      <dgm:prSet presAssocID="{0BBF5E7C-AC4D-4D89-A6EA-E0236738B49F}" presName="shape" presStyleLbl="node1" presStyleIdx="2" presStyleCnt="9" custScaleX="230041" custScaleY="160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F1021E-7225-44B6-8187-9DAF51DB7F50}" type="pres">
      <dgm:prSet presAssocID="{303C9CB7-72C9-428D-93B4-90CA7FD60D49}" presName="sibTrans" presStyleLbl="sibTrans2D1" presStyleIdx="2" presStyleCnt="8"/>
      <dgm:spPr/>
      <dgm:t>
        <a:bodyPr/>
        <a:lstStyle/>
        <a:p>
          <a:endParaRPr lang="ru-RU"/>
        </a:p>
      </dgm:t>
    </dgm:pt>
    <dgm:pt modelId="{E664F71E-BD3B-4446-956D-D5154B96CBE8}" type="pres">
      <dgm:prSet presAssocID="{92376453-23E6-4E95-83A0-DB542FB9000B}" presName="middleNode" presStyleCnt="0"/>
      <dgm:spPr/>
    </dgm:pt>
    <dgm:pt modelId="{50CFA3FE-F12B-4FF0-AFAC-47F7B6035E45}" type="pres">
      <dgm:prSet presAssocID="{92376453-23E6-4E95-83A0-DB542FB9000B}" presName="padding" presStyleLbl="node1" presStyleIdx="2" presStyleCnt="9"/>
      <dgm:spPr/>
    </dgm:pt>
    <dgm:pt modelId="{3CF1B7E5-053C-4D1E-99A7-F308CAB9C836}" type="pres">
      <dgm:prSet presAssocID="{92376453-23E6-4E95-83A0-DB542FB9000B}" presName="shape" presStyleLbl="node1" presStyleIdx="3" presStyleCnt="9" custScaleX="230041" custScaleY="1044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2F1FA7-1615-4792-A827-43814A00E791}" type="pres">
      <dgm:prSet presAssocID="{319C72D4-6AAF-4214-9631-50ED59B3DB95}" presName="sibTrans" presStyleLbl="sibTrans2D1" presStyleIdx="3" presStyleCnt="8"/>
      <dgm:spPr/>
      <dgm:t>
        <a:bodyPr/>
        <a:lstStyle/>
        <a:p>
          <a:endParaRPr lang="ru-RU"/>
        </a:p>
      </dgm:t>
    </dgm:pt>
    <dgm:pt modelId="{949894FC-D793-41D0-9388-EF83232C3B00}" type="pres">
      <dgm:prSet presAssocID="{EDCB328D-BEDA-4D04-B965-265A2FB52A7B}" presName="middleNode" presStyleCnt="0"/>
      <dgm:spPr/>
    </dgm:pt>
    <dgm:pt modelId="{0F2D5F19-FE40-4085-859E-C18803167D13}" type="pres">
      <dgm:prSet presAssocID="{EDCB328D-BEDA-4D04-B965-265A2FB52A7B}" presName="padding" presStyleLbl="node1" presStyleIdx="3" presStyleCnt="9"/>
      <dgm:spPr/>
    </dgm:pt>
    <dgm:pt modelId="{F4B1844F-CB56-41ED-86C3-75D48AF4E2A5}" type="pres">
      <dgm:prSet presAssocID="{EDCB328D-BEDA-4D04-B965-265A2FB52A7B}" presName="shape" presStyleLbl="node1" presStyleIdx="4" presStyleCnt="9" custScaleX="288238" custScaleY="1409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02ABD6-206E-4B0B-9918-D268BEC0AD24}" type="pres">
      <dgm:prSet presAssocID="{269E8692-194B-453D-80E9-F0DFDF373E38}" presName="sibTrans" presStyleLbl="sibTrans2D1" presStyleIdx="4" presStyleCnt="8"/>
      <dgm:spPr/>
      <dgm:t>
        <a:bodyPr/>
        <a:lstStyle/>
        <a:p>
          <a:endParaRPr lang="ru-RU"/>
        </a:p>
      </dgm:t>
    </dgm:pt>
    <dgm:pt modelId="{F6F4A77F-EB70-4131-A7FE-BA83DC495E09}" type="pres">
      <dgm:prSet presAssocID="{46C38DB5-B230-48DC-93F1-977CDFBE232A}" presName="middleNode" presStyleCnt="0"/>
      <dgm:spPr/>
    </dgm:pt>
    <dgm:pt modelId="{6F97FB3C-F51D-4534-96F4-04CB92F66F78}" type="pres">
      <dgm:prSet presAssocID="{46C38DB5-B230-48DC-93F1-977CDFBE232A}" presName="padding" presStyleLbl="node1" presStyleIdx="4" presStyleCnt="9"/>
      <dgm:spPr/>
    </dgm:pt>
    <dgm:pt modelId="{5544209D-E4D6-4798-8B44-6686529D26A3}" type="pres">
      <dgm:prSet presAssocID="{46C38DB5-B230-48DC-93F1-977CDFBE232A}" presName="shape" presStyleLbl="node1" presStyleIdx="5" presStyleCnt="9" custScaleX="227889" custScaleY="158646" custLinFactNeighborX="-2525" custLinFactNeighborY="-28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05CEC7-C308-4E4B-AD26-BD523A5BFAB6}" type="pres">
      <dgm:prSet presAssocID="{6E8269C9-B114-43D2-8776-DF0951532CB5}" presName="sibTrans" presStyleLbl="sibTrans2D1" presStyleIdx="5" presStyleCnt="8"/>
      <dgm:spPr/>
      <dgm:t>
        <a:bodyPr/>
        <a:lstStyle/>
        <a:p>
          <a:endParaRPr lang="ru-RU"/>
        </a:p>
      </dgm:t>
    </dgm:pt>
    <dgm:pt modelId="{280D2794-2A95-428A-AAC5-E39A6E2039DA}" type="pres">
      <dgm:prSet presAssocID="{51EF00BE-22CB-4D1A-AEE2-CAAA89CF6D3B}" presName="middleNode" presStyleCnt="0"/>
      <dgm:spPr/>
    </dgm:pt>
    <dgm:pt modelId="{0A09CB82-FD28-4667-A30A-2158CECF6480}" type="pres">
      <dgm:prSet presAssocID="{51EF00BE-22CB-4D1A-AEE2-CAAA89CF6D3B}" presName="padding" presStyleLbl="node1" presStyleIdx="5" presStyleCnt="9"/>
      <dgm:spPr/>
    </dgm:pt>
    <dgm:pt modelId="{B2076E49-B243-490B-84ED-229DE11204AE}" type="pres">
      <dgm:prSet presAssocID="{51EF00BE-22CB-4D1A-AEE2-CAAA89CF6D3B}" presName="shape" presStyleLbl="node1" presStyleIdx="6" presStyleCnt="9" custScaleX="211225" custScaleY="83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F5AC0-397A-4FE4-848D-823E72C8F858}" type="pres">
      <dgm:prSet presAssocID="{6D35B3FE-955E-428B-9EA9-C010BAFC3662}" presName="sibTrans" presStyleLbl="sibTrans2D1" presStyleIdx="6" presStyleCnt="8"/>
      <dgm:spPr/>
      <dgm:t>
        <a:bodyPr/>
        <a:lstStyle/>
        <a:p>
          <a:endParaRPr lang="ru-RU"/>
        </a:p>
      </dgm:t>
    </dgm:pt>
    <dgm:pt modelId="{50837F99-DB77-4A2A-AA02-CE7970005D46}" type="pres">
      <dgm:prSet presAssocID="{C8FA6067-7FF1-49F9-9A33-9E55EE12F64F}" presName="middleNode" presStyleCnt="0"/>
      <dgm:spPr/>
    </dgm:pt>
    <dgm:pt modelId="{CBD3F2B7-4252-4294-9178-9574CC36C560}" type="pres">
      <dgm:prSet presAssocID="{C8FA6067-7FF1-49F9-9A33-9E55EE12F64F}" presName="padding" presStyleLbl="node1" presStyleIdx="6" presStyleCnt="9"/>
      <dgm:spPr/>
    </dgm:pt>
    <dgm:pt modelId="{F7A1046E-C953-437B-9CE4-73AC48C093F4}" type="pres">
      <dgm:prSet presAssocID="{C8FA6067-7FF1-49F9-9A33-9E55EE12F64F}" presName="shape" presStyleLbl="node1" presStyleIdx="7" presStyleCnt="9" custScaleX="194302" custScaleY="121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2A63C6-8E50-400F-96B0-38324C3F6174}" type="pres">
      <dgm:prSet presAssocID="{E6499C6F-DF0D-46FB-AB7C-28439A80E442}" presName="sibTrans" presStyleLbl="sibTrans2D1" presStyleIdx="7" presStyleCnt="8"/>
      <dgm:spPr/>
      <dgm:t>
        <a:bodyPr/>
        <a:lstStyle/>
        <a:p>
          <a:endParaRPr lang="ru-RU"/>
        </a:p>
      </dgm:t>
    </dgm:pt>
    <dgm:pt modelId="{99D1711A-BD20-4345-911F-F251E4C75ACA}" type="pres">
      <dgm:prSet presAssocID="{E28D1E2E-4654-4ACF-9DC7-DA13315A8C18}" presName="lastNode" presStyleLbl="node1" presStyleIdx="8" presStyleCnt="9" custScaleX="140887" custScaleY="815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C05D00-EB19-46DB-B083-16B72336812F}" srcId="{07E7F489-129C-40A0-93E2-367D82C2C413}" destId="{E28D1E2E-4654-4ACF-9DC7-DA13315A8C18}" srcOrd="8" destOrd="0" parTransId="{C91B968E-23FB-4429-A493-A0062482F7FB}" sibTransId="{F95F9424-2C67-47E2-BD0C-68AFA15B5B89}"/>
    <dgm:cxn modelId="{05D2899C-6331-4ADA-8080-213C15DE2AE0}" srcId="{07E7F489-129C-40A0-93E2-367D82C2C413}" destId="{51EF00BE-22CB-4D1A-AEE2-CAAA89CF6D3B}" srcOrd="6" destOrd="0" parTransId="{C076D5A3-4D1D-4432-BCA8-995D61394F56}" sibTransId="{6D35B3FE-955E-428B-9EA9-C010BAFC3662}"/>
    <dgm:cxn modelId="{D012F5DE-5E9B-46D4-80F3-B7B2C9F7A28F}" type="presOf" srcId="{E6499C6F-DF0D-46FB-AB7C-28439A80E442}" destId="{D22A63C6-8E50-400F-96B0-38324C3F6174}" srcOrd="0" destOrd="0" presId="urn:microsoft.com/office/officeart/2005/8/layout/bProcess2"/>
    <dgm:cxn modelId="{61044005-F04E-4C16-BDA2-CB768AE0AD62}" type="presOf" srcId="{0ACAE6CF-443C-47C0-B6CE-D5A8282375CD}" destId="{F848B3AF-C424-4B3B-9496-2C21FC285200}" srcOrd="0" destOrd="0" presId="urn:microsoft.com/office/officeart/2005/8/layout/bProcess2"/>
    <dgm:cxn modelId="{7EA98694-79E4-41C8-B05B-CC324CE5BAA8}" type="presOf" srcId="{6E8269C9-B114-43D2-8776-DF0951532CB5}" destId="{EB05CEC7-C308-4E4B-AD26-BD523A5BFAB6}" srcOrd="0" destOrd="0" presId="urn:microsoft.com/office/officeart/2005/8/layout/bProcess2"/>
    <dgm:cxn modelId="{0F7AFE4D-A7EF-4BE0-B863-FF2EBA90AF5B}" srcId="{07E7F489-129C-40A0-93E2-367D82C2C413}" destId="{C8FA6067-7FF1-49F9-9A33-9E55EE12F64F}" srcOrd="7" destOrd="0" parTransId="{D8AD47AB-5948-4D17-B83E-18C8E74E42C3}" sibTransId="{E6499C6F-DF0D-46FB-AB7C-28439A80E442}"/>
    <dgm:cxn modelId="{CC5040B6-A93C-441F-BCCC-6452F4D36C73}" type="presOf" srcId="{46C38DB5-B230-48DC-93F1-977CDFBE232A}" destId="{5544209D-E4D6-4798-8B44-6686529D26A3}" srcOrd="0" destOrd="0" presId="urn:microsoft.com/office/officeart/2005/8/layout/bProcess2"/>
    <dgm:cxn modelId="{4673B88D-0682-4EC0-B245-EC4AB22539D3}" type="presOf" srcId="{0BBF5E7C-AC4D-4D89-A6EA-E0236738B49F}" destId="{C8B70B88-9918-46E8-A979-0AE3610F7BDF}" srcOrd="0" destOrd="0" presId="urn:microsoft.com/office/officeart/2005/8/layout/bProcess2"/>
    <dgm:cxn modelId="{05BEE4A2-4E8F-418E-A8C6-9AE49B43FCF2}" srcId="{07E7F489-129C-40A0-93E2-367D82C2C413}" destId="{EDCB328D-BEDA-4D04-B965-265A2FB52A7B}" srcOrd="4" destOrd="0" parTransId="{D30FC6AF-EE47-4514-B413-F81BB5709327}" sibTransId="{269E8692-194B-453D-80E9-F0DFDF373E38}"/>
    <dgm:cxn modelId="{A13E1B47-35E7-4EDD-A564-72AD2F205990}" type="presOf" srcId="{EDCB328D-BEDA-4D04-B965-265A2FB52A7B}" destId="{F4B1844F-CB56-41ED-86C3-75D48AF4E2A5}" srcOrd="0" destOrd="0" presId="urn:microsoft.com/office/officeart/2005/8/layout/bProcess2"/>
    <dgm:cxn modelId="{9042DF90-07FB-45D8-8302-A7A322D71C05}" type="presOf" srcId="{6D35B3FE-955E-428B-9EA9-C010BAFC3662}" destId="{D8FF5AC0-397A-4FE4-848D-823E72C8F858}" srcOrd="0" destOrd="0" presId="urn:microsoft.com/office/officeart/2005/8/layout/bProcess2"/>
    <dgm:cxn modelId="{95E52887-4050-4113-ADF6-A6039386F8F8}" type="presOf" srcId="{07E7F489-129C-40A0-93E2-367D82C2C413}" destId="{09F33C8B-4A7B-4CE3-8F42-CDDD83546295}" srcOrd="0" destOrd="0" presId="urn:microsoft.com/office/officeart/2005/8/layout/bProcess2"/>
    <dgm:cxn modelId="{4D0C3004-CF97-4840-B1C2-B5D1E8CCFA0B}" type="presOf" srcId="{E28D1E2E-4654-4ACF-9DC7-DA13315A8C18}" destId="{99D1711A-BD20-4345-911F-F251E4C75ACA}" srcOrd="0" destOrd="0" presId="urn:microsoft.com/office/officeart/2005/8/layout/bProcess2"/>
    <dgm:cxn modelId="{DC004AD8-4010-4593-8137-C9190731ABC7}" type="presOf" srcId="{B7265C64-4FB5-4322-8428-C1EFB02A78CE}" destId="{ADCBCF30-3B86-472E-B3B7-8F8D81976988}" srcOrd="0" destOrd="0" presId="urn:microsoft.com/office/officeart/2005/8/layout/bProcess2"/>
    <dgm:cxn modelId="{C4C214E0-EC43-4525-876A-09B97CD05895}" srcId="{07E7F489-129C-40A0-93E2-367D82C2C413}" destId="{0ACAE6CF-443C-47C0-B6CE-D5A8282375CD}" srcOrd="0" destOrd="0" parTransId="{1062A45D-05C4-43F0-A26E-709ACCA855F7}" sibTransId="{953B65D1-007B-409E-9C46-6FD56146B5A0}"/>
    <dgm:cxn modelId="{4165BC1B-2A1E-45C8-A713-E4B57E868934}" type="presOf" srcId="{C8FA6067-7FF1-49F9-9A33-9E55EE12F64F}" destId="{F7A1046E-C953-437B-9CE4-73AC48C093F4}" srcOrd="0" destOrd="0" presId="urn:microsoft.com/office/officeart/2005/8/layout/bProcess2"/>
    <dgm:cxn modelId="{60C9D07C-B507-4AC6-AFAD-2F0F551D94BB}" type="presOf" srcId="{953B65D1-007B-409E-9C46-6FD56146B5A0}" destId="{9D803F15-51C5-4945-A574-6A06268362FB}" srcOrd="0" destOrd="0" presId="urn:microsoft.com/office/officeart/2005/8/layout/bProcess2"/>
    <dgm:cxn modelId="{3FB19185-2945-4D1B-8550-4AB5A31B2A90}" srcId="{07E7F489-129C-40A0-93E2-367D82C2C413}" destId="{92376453-23E6-4E95-83A0-DB542FB9000B}" srcOrd="3" destOrd="0" parTransId="{65BA6679-0897-4424-9422-3D0889C50EC3}" sibTransId="{319C72D4-6AAF-4214-9631-50ED59B3DB95}"/>
    <dgm:cxn modelId="{78577431-7EC5-449F-9721-284CDB6147D7}" type="presOf" srcId="{9AC99DD0-C82B-4447-B1A8-FBF5F42E226C}" destId="{62327801-CD89-4CC1-8A58-F5C59A57AB00}" srcOrd="0" destOrd="0" presId="urn:microsoft.com/office/officeart/2005/8/layout/bProcess2"/>
    <dgm:cxn modelId="{B86A3918-A57E-4EE1-8A15-4CDC6A8ED4CB}" type="presOf" srcId="{92376453-23E6-4E95-83A0-DB542FB9000B}" destId="{3CF1B7E5-053C-4D1E-99A7-F308CAB9C836}" srcOrd="0" destOrd="0" presId="urn:microsoft.com/office/officeart/2005/8/layout/bProcess2"/>
    <dgm:cxn modelId="{E6025748-41A3-411C-A3A4-F1876D302667}" type="presOf" srcId="{51EF00BE-22CB-4D1A-AEE2-CAAA89CF6D3B}" destId="{B2076E49-B243-490B-84ED-229DE11204AE}" srcOrd="0" destOrd="0" presId="urn:microsoft.com/office/officeart/2005/8/layout/bProcess2"/>
    <dgm:cxn modelId="{604DCF74-0D45-45CA-8B6F-456037BA0705}" srcId="{07E7F489-129C-40A0-93E2-367D82C2C413}" destId="{0BBF5E7C-AC4D-4D89-A6EA-E0236738B49F}" srcOrd="2" destOrd="0" parTransId="{10164533-19ED-4A44-A6C5-07B63D6A83F2}" sibTransId="{303C9CB7-72C9-428D-93B4-90CA7FD60D49}"/>
    <dgm:cxn modelId="{3981302D-457C-4874-A998-98CBFABE5137}" type="presOf" srcId="{303C9CB7-72C9-428D-93B4-90CA7FD60D49}" destId="{B5F1021E-7225-44B6-8187-9DAF51DB7F50}" srcOrd="0" destOrd="0" presId="urn:microsoft.com/office/officeart/2005/8/layout/bProcess2"/>
    <dgm:cxn modelId="{A09AFF4D-CC6B-472D-A21E-B9DB9F80EEFB}" type="presOf" srcId="{269E8692-194B-453D-80E9-F0DFDF373E38}" destId="{0F02ABD6-206E-4B0B-9918-D268BEC0AD24}" srcOrd="0" destOrd="0" presId="urn:microsoft.com/office/officeart/2005/8/layout/bProcess2"/>
    <dgm:cxn modelId="{453A2999-87FF-4DC6-9F5D-9AB66ED7EDF3}" type="presOf" srcId="{319C72D4-6AAF-4214-9631-50ED59B3DB95}" destId="{FB2F1FA7-1615-4792-A827-43814A00E791}" srcOrd="0" destOrd="0" presId="urn:microsoft.com/office/officeart/2005/8/layout/bProcess2"/>
    <dgm:cxn modelId="{73BB2CEE-E4F0-41EA-AD8F-26FFA915797D}" srcId="{07E7F489-129C-40A0-93E2-367D82C2C413}" destId="{46C38DB5-B230-48DC-93F1-977CDFBE232A}" srcOrd="5" destOrd="0" parTransId="{E5B53DF1-E9F6-4AA2-9A47-3F8B4AFEA836}" sibTransId="{6E8269C9-B114-43D2-8776-DF0951532CB5}"/>
    <dgm:cxn modelId="{89BE5067-481F-4022-B774-8618DF14CB7C}" srcId="{07E7F489-129C-40A0-93E2-367D82C2C413}" destId="{B7265C64-4FB5-4322-8428-C1EFB02A78CE}" srcOrd="1" destOrd="0" parTransId="{8683E297-7214-4FAD-AB9C-CCBDD0C08BA2}" sibTransId="{9AC99DD0-C82B-4447-B1A8-FBF5F42E226C}"/>
    <dgm:cxn modelId="{898D6A1A-DB58-4A98-8922-E88AD2383F0D}" type="presParOf" srcId="{09F33C8B-4A7B-4CE3-8F42-CDDD83546295}" destId="{F848B3AF-C424-4B3B-9496-2C21FC285200}" srcOrd="0" destOrd="0" presId="urn:microsoft.com/office/officeart/2005/8/layout/bProcess2"/>
    <dgm:cxn modelId="{A341EA68-BFB5-425C-8537-F92181613F59}" type="presParOf" srcId="{09F33C8B-4A7B-4CE3-8F42-CDDD83546295}" destId="{9D803F15-51C5-4945-A574-6A06268362FB}" srcOrd="1" destOrd="0" presId="urn:microsoft.com/office/officeart/2005/8/layout/bProcess2"/>
    <dgm:cxn modelId="{CF9F8ED2-470B-4BE9-BA6A-6E4E4CDE2FD5}" type="presParOf" srcId="{09F33C8B-4A7B-4CE3-8F42-CDDD83546295}" destId="{02378B81-D1FE-488D-AAE2-098A60297299}" srcOrd="2" destOrd="0" presId="urn:microsoft.com/office/officeart/2005/8/layout/bProcess2"/>
    <dgm:cxn modelId="{96E8554E-3938-4944-ACAA-7FCE71026BBF}" type="presParOf" srcId="{02378B81-D1FE-488D-AAE2-098A60297299}" destId="{52A055F8-892B-4189-814A-46AE5152BB20}" srcOrd="0" destOrd="0" presId="urn:microsoft.com/office/officeart/2005/8/layout/bProcess2"/>
    <dgm:cxn modelId="{79A14838-2C7E-4C49-B540-628B397C7BA7}" type="presParOf" srcId="{02378B81-D1FE-488D-AAE2-098A60297299}" destId="{ADCBCF30-3B86-472E-B3B7-8F8D81976988}" srcOrd="1" destOrd="0" presId="urn:microsoft.com/office/officeart/2005/8/layout/bProcess2"/>
    <dgm:cxn modelId="{E8072463-72D8-4040-AA1D-11991ED3CD64}" type="presParOf" srcId="{09F33C8B-4A7B-4CE3-8F42-CDDD83546295}" destId="{62327801-CD89-4CC1-8A58-F5C59A57AB00}" srcOrd="3" destOrd="0" presId="urn:microsoft.com/office/officeart/2005/8/layout/bProcess2"/>
    <dgm:cxn modelId="{2A19B249-A52D-42C8-8507-C15431A7D32C}" type="presParOf" srcId="{09F33C8B-4A7B-4CE3-8F42-CDDD83546295}" destId="{5C2ADC88-8BDD-4120-BA1F-F32C578E6171}" srcOrd="4" destOrd="0" presId="urn:microsoft.com/office/officeart/2005/8/layout/bProcess2"/>
    <dgm:cxn modelId="{4FF0DE84-30B5-490D-9583-CBB93C59F0FC}" type="presParOf" srcId="{5C2ADC88-8BDD-4120-BA1F-F32C578E6171}" destId="{2FDB1305-D9DC-4926-A05D-543B828411A5}" srcOrd="0" destOrd="0" presId="urn:microsoft.com/office/officeart/2005/8/layout/bProcess2"/>
    <dgm:cxn modelId="{92C62282-ED3E-4908-85B1-394C4532B691}" type="presParOf" srcId="{5C2ADC88-8BDD-4120-BA1F-F32C578E6171}" destId="{C8B70B88-9918-46E8-A979-0AE3610F7BDF}" srcOrd="1" destOrd="0" presId="urn:microsoft.com/office/officeart/2005/8/layout/bProcess2"/>
    <dgm:cxn modelId="{35D91C13-1BBF-4870-8808-5ED875102EE8}" type="presParOf" srcId="{09F33C8B-4A7B-4CE3-8F42-CDDD83546295}" destId="{B5F1021E-7225-44B6-8187-9DAF51DB7F50}" srcOrd="5" destOrd="0" presId="urn:microsoft.com/office/officeart/2005/8/layout/bProcess2"/>
    <dgm:cxn modelId="{0F42C3D7-C40F-4971-BC3E-E75DD1AF2FE8}" type="presParOf" srcId="{09F33C8B-4A7B-4CE3-8F42-CDDD83546295}" destId="{E664F71E-BD3B-4446-956D-D5154B96CBE8}" srcOrd="6" destOrd="0" presId="urn:microsoft.com/office/officeart/2005/8/layout/bProcess2"/>
    <dgm:cxn modelId="{BD1A56B8-FDEF-4320-A98F-B4F3DDA0B43E}" type="presParOf" srcId="{E664F71E-BD3B-4446-956D-D5154B96CBE8}" destId="{50CFA3FE-F12B-4FF0-AFAC-47F7B6035E45}" srcOrd="0" destOrd="0" presId="urn:microsoft.com/office/officeart/2005/8/layout/bProcess2"/>
    <dgm:cxn modelId="{A73A289F-6C02-4CAE-A063-0FA8CA3D2765}" type="presParOf" srcId="{E664F71E-BD3B-4446-956D-D5154B96CBE8}" destId="{3CF1B7E5-053C-4D1E-99A7-F308CAB9C836}" srcOrd="1" destOrd="0" presId="urn:microsoft.com/office/officeart/2005/8/layout/bProcess2"/>
    <dgm:cxn modelId="{25A3CF29-1E7E-41DB-8206-E815921FC37A}" type="presParOf" srcId="{09F33C8B-4A7B-4CE3-8F42-CDDD83546295}" destId="{FB2F1FA7-1615-4792-A827-43814A00E791}" srcOrd="7" destOrd="0" presId="urn:microsoft.com/office/officeart/2005/8/layout/bProcess2"/>
    <dgm:cxn modelId="{A3BFA1B2-60B9-4DDE-A4B8-BE6A58DB5B32}" type="presParOf" srcId="{09F33C8B-4A7B-4CE3-8F42-CDDD83546295}" destId="{949894FC-D793-41D0-9388-EF83232C3B00}" srcOrd="8" destOrd="0" presId="urn:microsoft.com/office/officeart/2005/8/layout/bProcess2"/>
    <dgm:cxn modelId="{992AE6A1-3A7E-4160-A70C-EE9C5E71C1AB}" type="presParOf" srcId="{949894FC-D793-41D0-9388-EF83232C3B00}" destId="{0F2D5F19-FE40-4085-859E-C18803167D13}" srcOrd="0" destOrd="0" presId="urn:microsoft.com/office/officeart/2005/8/layout/bProcess2"/>
    <dgm:cxn modelId="{918F46E1-F070-4336-925D-97019AA7C093}" type="presParOf" srcId="{949894FC-D793-41D0-9388-EF83232C3B00}" destId="{F4B1844F-CB56-41ED-86C3-75D48AF4E2A5}" srcOrd="1" destOrd="0" presId="urn:microsoft.com/office/officeart/2005/8/layout/bProcess2"/>
    <dgm:cxn modelId="{C1660461-469E-4524-8EC6-C758CF226A5F}" type="presParOf" srcId="{09F33C8B-4A7B-4CE3-8F42-CDDD83546295}" destId="{0F02ABD6-206E-4B0B-9918-D268BEC0AD24}" srcOrd="9" destOrd="0" presId="urn:microsoft.com/office/officeart/2005/8/layout/bProcess2"/>
    <dgm:cxn modelId="{FD633A12-6883-4D56-9330-B00BACA9C6C6}" type="presParOf" srcId="{09F33C8B-4A7B-4CE3-8F42-CDDD83546295}" destId="{F6F4A77F-EB70-4131-A7FE-BA83DC495E09}" srcOrd="10" destOrd="0" presId="urn:microsoft.com/office/officeart/2005/8/layout/bProcess2"/>
    <dgm:cxn modelId="{3B01B94A-A30D-4399-94BC-8B9B8CAB8142}" type="presParOf" srcId="{F6F4A77F-EB70-4131-A7FE-BA83DC495E09}" destId="{6F97FB3C-F51D-4534-96F4-04CB92F66F78}" srcOrd="0" destOrd="0" presId="urn:microsoft.com/office/officeart/2005/8/layout/bProcess2"/>
    <dgm:cxn modelId="{642BD217-43DE-4518-8077-DBB49E05248A}" type="presParOf" srcId="{F6F4A77F-EB70-4131-A7FE-BA83DC495E09}" destId="{5544209D-E4D6-4798-8B44-6686529D26A3}" srcOrd="1" destOrd="0" presId="urn:microsoft.com/office/officeart/2005/8/layout/bProcess2"/>
    <dgm:cxn modelId="{21EA03D7-6660-47BC-83BA-BAB75F059D48}" type="presParOf" srcId="{09F33C8B-4A7B-4CE3-8F42-CDDD83546295}" destId="{EB05CEC7-C308-4E4B-AD26-BD523A5BFAB6}" srcOrd="11" destOrd="0" presId="urn:microsoft.com/office/officeart/2005/8/layout/bProcess2"/>
    <dgm:cxn modelId="{C10C73C7-22C0-4E8F-B800-F0553A7ABADC}" type="presParOf" srcId="{09F33C8B-4A7B-4CE3-8F42-CDDD83546295}" destId="{280D2794-2A95-428A-AAC5-E39A6E2039DA}" srcOrd="12" destOrd="0" presId="urn:microsoft.com/office/officeart/2005/8/layout/bProcess2"/>
    <dgm:cxn modelId="{F68531A7-2230-4861-8CAA-5104E1A77583}" type="presParOf" srcId="{280D2794-2A95-428A-AAC5-E39A6E2039DA}" destId="{0A09CB82-FD28-4667-A30A-2158CECF6480}" srcOrd="0" destOrd="0" presId="urn:microsoft.com/office/officeart/2005/8/layout/bProcess2"/>
    <dgm:cxn modelId="{C5DCFC00-C952-4167-B84A-C999F38F17FC}" type="presParOf" srcId="{280D2794-2A95-428A-AAC5-E39A6E2039DA}" destId="{B2076E49-B243-490B-84ED-229DE11204AE}" srcOrd="1" destOrd="0" presId="urn:microsoft.com/office/officeart/2005/8/layout/bProcess2"/>
    <dgm:cxn modelId="{41EA9BD5-CEA0-49CE-80F4-7223BDD363F4}" type="presParOf" srcId="{09F33C8B-4A7B-4CE3-8F42-CDDD83546295}" destId="{D8FF5AC0-397A-4FE4-848D-823E72C8F858}" srcOrd="13" destOrd="0" presId="urn:microsoft.com/office/officeart/2005/8/layout/bProcess2"/>
    <dgm:cxn modelId="{B1A2CAD6-A431-4841-9A70-DAF436CF9C86}" type="presParOf" srcId="{09F33C8B-4A7B-4CE3-8F42-CDDD83546295}" destId="{50837F99-DB77-4A2A-AA02-CE7970005D46}" srcOrd="14" destOrd="0" presId="urn:microsoft.com/office/officeart/2005/8/layout/bProcess2"/>
    <dgm:cxn modelId="{A3C8AE29-CDD3-4ADA-A62B-8EA29624E848}" type="presParOf" srcId="{50837F99-DB77-4A2A-AA02-CE7970005D46}" destId="{CBD3F2B7-4252-4294-9178-9574CC36C560}" srcOrd="0" destOrd="0" presId="urn:microsoft.com/office/officeart/2005/8/layout/bProcess2"/>
    <dgm:cxn modelId="{22229A58-23BA-47E3-BD76-14BE4AD4D5D3}" type="presParOf" srcId="{50837F99-DB77-4A2A-AA02-CE7970005D46}" destId="{F7A1046E-C953-437B-9CE4-73AC48C093F4}" srcOrd="1" destOrd="0" presId="urn:microsoft.com/office/officeart/2005/8/layout/bProcess2"/>
    <dgm:cxn modelId="{C9C3CC4A-9A18-44D4-9844-C1A575F165BE}" type="presParOf" srcId="{09F33C8B-4A7B-4CE3-8F42-CDDD83546295}" destId="{D22A63C6-8E50-400F-96B0-38324C3F6174}" srcOrd="15" destOrd="0" presId="urn:microsoft.com/office/officeart/2005/8/layout/bProcess2"/>
    <dgm:cxn modelId="{5582B721-74CF-4789-A21B-B191A9F9F2CD}" type="presParOf" srcId="{09F33C8B-4A7B-4CE3-8F42-CDDD83546295}" destId="{99D1711A-BD20-4345-911F-F251E4C75ACA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54A71F-D9BC-4C07-A1D0-DDD0BBF6564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038466-6D00-44BD-9F32-8007718F9D51}">
      <dgm:prSet phldrT="[Текст]"/>
      <dgm:spPr/>
      <dgm:t>
        <a:bodyPr/>
        <a:lstStyle/>
        <a:p>
          <a:r>
            <a:rPr lang="ru-RU" dirty="0"/>
            <a:t>Гос</a:t>
          </a:r>
          <a:r>
            <a:rPr lang="ru-RU" dirty="0" smtClean="0"/>
            <a:t>./</a:t>
          </a:r>
          <a:r>
            <a:rPr lang="ru-RU" dirty="0" err="1" smtClean="0"/>
            <a:t>мун</a:t>
          </a:r>
          <a:r>
            <a:rPr lang="ru-RU" dirty="0" smtClean="0"/>
            <a:t>. бюджет </a:t>
          </a:r>
          <a:r>
            <a:rPr lang="ru-RU" dirty="0"/>
            <a:t>--выделяет гранты</a:t>
          </a:r>
        </a:p>
      </dgm:t>
    </dgm:pt>
    <dgm:pt modelId="{EED2B41F-D681-43E9-867A-9223F9CE20AB}" type="parTrans" cxnId="{CAF631F4-69C4-4C34-B8D7-59912A50D920}">
      <dgm:prSet/>
      <dgm:spPr/>
      <dgm:t>
        <a:bodyPr/>
        <a:lstStyle/>
        <a:p>
          <a:endParaRPr lang="ru-RU"/>
        </a:p>
      </dgm:t>
    </dgm:pt>
    <dgm:pt modelId="{854100CE-89AC-489C-AEDC-92A0C7F32770}" type="sibTrans" cxnId="{CAF631F4-69C4-4C34-B8D7-59912A50D920}">
      <dgm:prSet/>
      <dgm:spPr/>
      <dgm:t>
        <a:bodyPr/>
        <a:lstStyle/>
        <a:p>
          <a:endParaRPr lang="ru-RU"/>
        </a:p>
      </dgm:t>
    </dgm:pt>
    <dgm:pt modelId="{0C2784E6-B2CD-46D1-BAE6-CC192CF8C754}">
      <dgm:prSet phldrT="[Текст]"/>
      <dgm:spPr/>
      <dgm:t>
        <a:bodyPr/>
        <a:lstStyle/>
        <a:p>
          <a:r>
            <a:rPr lang="ru-RU"/>
            <a:t>НПО получает гранты (из ГБ)</a:t>
          </a:r>
        </a:p>
      </dgm:t>
    </dgm:pt>
    <dgm:pt modelId="{A80FB147-B2DA-4CA7-98D3-F17828F19600}" type="parTrans" cxnId="{10194746-A871-4572-B839-678C44B5CAE5}">
      <dgm:prSet/>
      <dgm:spPr/>
      <dgm:t>
        <a:bodyPr/>
        <a:lstStyle/>
        <a:p>
          <a:endParaRPr lang="ru-RU"/>
        </a:p>
      </dgm:t>
    </dgm:pt>
    <dgm:pt modelId="{2F19BE59-F8AE-4C7C-A5A7-18BF9B3E2A2C}" type="sibTrans" cxnId="{10194746-A871-4572-B839-678C44B5CAE5}">
      <dgm:prSet/>
      <dgm:spPr/>
      <dgm:t>
        <a:bodyPr/>
        <a:lstStyle/>
        <a:p>
          <a:endParaRPr lang="ru-RU"/>
        </a:p>
      </dgm:t>
    </dgm:pt>
    <dgm:pt modelId="{1F2C973A-2AE9-4E81-967A-A54CE2A333F0}">
      <dgm:prSet phldrT="[Текст]"/>
      <dgm:spPr/>
      <dgm:t>
        <a:bodyPr/>
        <a:lstStyle/>
        <a:p>
          <a:r>
            <a:rPr lang="ru-RU"/>
            <a:t>НПО оказывает соц. услугу населению</a:t>
          </a:r>
        </a:p>
      </dgm:t>
    </dgm:pt>
    <dgm:pt modelId="{014EB703-744E-440C-B2D3-D9D99B37757B}" type="parTrans" cxnId="{B1D5D39B-0D4B-4FD5-80F7-57FC4A64981C}">
      <dgm:prSet/>
      <dgm:spPr/>
      <dgm:t>
        <a:bodyPr/>
        <a:lstStyle/>
        <a:p>
          <a:endParaRPr lang="ru-RU"/>
        </a:p>
      </dgm:t>
    </dgm:pt>
    <dgm:pt modelId="{875C03CA-CE7C-4F90-AA14-756B762E67F4}" type="sibTrans" cxnId="{B1D5D39B-0D4B-4FD5-80F7-57FC4A64981C}">
      <dgm:prSet/>
      <dgm:spPr/>
      <dgm:t>
        <a:bodyPr/>
        <a:lstStyle/>
        <a:p>
          <a:endParaRPr lang="ru-RU"/>
        </a:p>
      </dgm:t>
    </dgm:pt>
    <dgm:pt modelId="{0468BE8D-8FA5-4E51-9BA5-C501C6A7B870}" type="pres">
      <dgm:prSet presAssocID="{6654A71F-D9BC-4C07-A1D0-DDD0BBF6564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019A7F-BFA8-4D2E-926F-BFC50B18EF4B}" type="pres">
      <dgm:prSet presAssocID="{68038466-6D00-44BD-9F32-8007718F9D51}" presName="parentLin" presStyleCnt="0"/>
      <dgm:spPr/>
    </dgm:pt>
    <dgm:pt modelId="{7599B01F-70D6-4733-ACB7-506E0C32D4C4}" type="pres">
      <dgm:prSet presAssocID="{68038466-6D00-44BD-9F32-8007718F9D5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2EC0EBE7-BB6F-40E0-A9D1-8722D610EA87}" type="pres">
      <dgm:prSet presAssocID="{68038466-6D00-44BD-9F32-8007718F9D5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E9903-DAC3-4CF9-9B44-7FFC897E946D}" type="pres">
      <dgm:prSet presAssocID="{68038466-6D00-44BD-9F32-8007718F9D51}" presName="negativeSpace" presStyleCnt="0"/>
      <dgm:spPr/>
    </dgm:pt>
    <dgm:pt modelId="{B3B76F1E-0804-4D33-8447-F1962FF7AB88}" type="pres">
      <dgm:prSet presAssocID="{68038466-6D00-44BD-9F32-8007718F9D51}" presName="childText" presStyleLbl="conFgAcc1" presStyleIdx="0" presStyleCnt="3">
        <dgm:presLayoutVars>
          <dgm:bulletEnabled val="1"/>
        </dgm:presLayoutVars>
      </dgm:prSet>
      <dgm:spPr/>
    </dgm:pt>
    <dgm:pt modelId="{119E85F6-565D-4DD2-9AFE-7B1E5D987736}" type="pres">
      <dgm:prSet presAssocID="{854100CE-89AC-489C-AEDC-92A0C7F32770}" presName="spaceBetweenRectangles" presStyleCnt="0"/>
      <dgm:spPr/>
    </dgm:pt>
    <dgm:pt modelId="{0D7FF462-64FB-4632-87B2-D759F06BA3C7}" type="pres">
      <dgm:prSet presAssocID="{0C2784E6-B2CD-46D1-BAE6-CC192CF8C754}" presName="parentLin" presStyleCnt="0"/>
      <dgm:spPr/>
    </dgm:pt>
    <dgm:pt modelId="{6FEDB534-458C-4E30-8CCD-67D1277FFB5C}" type="pres">
      <dgm:prSet presAssocID="{0C2784E6-B2CD-46D1-BAE6-CC192CF8C75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409F451-FD61-4954-B250-6347DA3CB584}" type="pres">
      <dgm:prSet presAssocID="{0C2784E6-B2CD-46D1-BAE6-CC192CF8C75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20F493-11BC-4097-858B-276D056FF6F3}" type="pres">
      <dgm:prSet presAssocID="{0C2784E6-B2CD-46D1-BAE6-CC192CF8C754}" presName="negativeSpace" presStyleCnt="0"/>
      <dgm:spPr/>
    </dgm:pt>
    <dgm:pt modelId="{4F20FCA4-5D27-4C7F-92C9-F33944B56780}" type="pres">
      <dgm:prSet presAssocID="{0C2784E6-B2CD-46D1-BAE6-CC192CF8C754}" presName="childText" presStyleLbl="conFgAcc1" presStyleIdx="1" presStyleCnt="3">
        <dgm:presLayoutVars>
          <dgm:bulletEnabled val="1"/>
        </dgm:presLayoutVars>
      </dgm:prSet>
      <dgm:spPr/>
    </dgm:pt>
    <dgm:pt modelId="{719C8213-22BF-41D8-9AFF-A200BC547197}" type="pres">
      <dgm:prSet presAssocID="{2F19BE59-F8AE-4C7C-A5A7-18BF9B3E2A2C}" presName="spaceBetweenRectangles" presStyleCnt="0"/>
      <dgm:spPr/>
    </dgm:pt>
    <dgm:pt modelId="{01A81864-7CCD-4FE7-93BF-9A67C26543A2}" type="pres">
      <dgm:prSet presAssocID="{1F2C973A-2AE9-4E81-967A-A54CE2A333F0}" presName="parentLin" presStyleCnt="0"/>
      <dgm:spPr/>
    </dgm:pt>
    <dgm:pt modelId="{3B1D6FCA-3919-46A3-96F9-0675F03DAA19}" type="pres">
      <dgm:prSet presAssocID="{1F2C973A-2AE9-4E81-967A-A54CE2A333F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9F17DC8E-E39A-44A0-A5F8-7512C02B2C06}" type="pres">
      <dgm:prSet presAssocID="{1F2C973A-2AE9-4E81-967A-A54CE2A333F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A5F63E-189B-4449-A10B-025DB0A45D1F}" type="pres">
      <dgm:prSet presAssocID="{1F2C973A-2AE9-4E81-967A-A54CE2A333F0}" presName="negativeSpace" presStyleCnt="0"/>
      <dgm:spPr/>
    </dgm:pt>
    <dgm:pt modelId="{47E43F40-9DE6-44F9-A58F-CAC381760FF3}" type="pres">
      <dgm:prSet presAssocID="{1F2C973A-2AE9-4E81-967A-A54CE2A333F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420CABE-1DE4-454C-9B42-C385FBBAE50F}" type="presOf" srcId="{0C2784E6-B2CD-46D1-BAE6-CC192CF8C754}" destId="{6FEDB534-458C-4E30-8CCD-67D1277FFB5C}" srcOrd="0" destOrd="0" presId="urn:microsoft.com/office/officeart/2005/8/layout/list1"/>
    <dgm:cxn modelId="{46641AC0-1320-43A5-87F0-B59AB5CE837D}" type="presOf" srcId="{1F2C973A-2AE9-4E81-967A-A54CE2A333F0}" destId="{3B1D6FCA-3919-46A3-96F9-0675F03DAA19}" srcOrd="0" destOrd="0" presId="urn:microsoft.com/office/officeart/2005/8/layout/list1"/>
    <dgm:cxn modelId="{35BEABCE-E7CF-4422-9D27-A8D6906D4421}" type="presOf" srcId="{0C2784E6-B2CD-46D1-BAE6-CC192CF8C754}" destId="{E409F451-FD61-4954-B250-6347DA3CB584}" srcOrd="1" destOrd="0" presId="urn:microsoft.com/office/officeart/2005/8/layout/list1"/>
    <dgm:cxn modelId="{12FCAB42-A932-4312-81CB-DC8C4473E8E1}" type="presOf" srcId="{1F2C973A-2AE9-4E81-967A-A54CE2A333F0}" destId="{9F17DC8E-E39A-44A0-A5F8-7512C02B2C06}" srcOrd="1" destOrd="0" presId="urn:microsoft.com/office/officeart/2005/8/layout/list1"/>
    <dgm:cxn modelId="{10194746-A871-4572-B839-678C44B5CAE5}" srcId="{6654A71F-D9BC-4C07-A1D0-DDD0BBF65648}" destId="{0C2784E6-B2CD-46D1-BAE6-CC192CF8C754}" srcOrd="1" destOrd="0" parTransId="{A80FB147-B2DA-4CA7-98D3-F17828F19600}" sibTransId="{2F19BE59-F8AE-4C7C-A5A7-18BF9B3E2A2C}"/>
    <dgm:cxn modelId="{B1D5D39B-0D4B-4FD5-80F7-57FC4A64981C}" srcId="{6654A71F-D9BC-4C07-A1D0-DDD0BBF65648}" destId="{1F2C973A-2AE9-4E81-967A-A54CE2A333F0}" srcOrd="2" destOrd="0" parTransId="{014EB703-744E-440C-B2D3-D9D99B37757B}" sibTransId="{875C03CA-CE7C-4F90-AA14-756B762E67F4}"/>
    <dgm:cxn modelId="{CAF631F4-69C4-4C34-B8D7-59912A50D920}" srcId="{6654A71F-D9BC-4C07-A1D0-DDD0BBF65648}" destId="{68038466-6D00-44BD-9F32-8007718F9D51}" srcOrd="0" destOrd="0" parTransId="{EED2B41F-D681-43E9-867A-9223F9CE20AB}" sibTransId="{854100CE-89AC-489C-AEDC-92A0C7F32770}"/>
    <dgm:cxn modelId="{7F7D8E68-D898-4FB4-98EB-A86DBCB176AF}" type="presOf" srcId="{6654A71F-D9BC-4C07-A1D0-DDD0BBF65648}" destId="{0468BE8D-8FA5-4E51-9BA5-C501C6A7B870}" srcOrd="0" destOrd="0" presId="urn:microsoft.com/office/officeart/2005/8/layout/list1"/>
    <dgm:cxn modelId="{86828881-D026-4F12-8161-AC5EBA6CC537}" type="presOf" srcId="{68038466-6D00-44BD-9F32-8007718F9D51}" destId="{2EC0EBE7-BB6F-40E0-A9D1-8722D610EA87}" srcOrd="1" destOrd="0" presId="urn:microsoft.com/office/officeart/2005/8/layout/list1"/>
    <dgm:cxn modelId="{3FC2D7F0-C707-41B7-9284-D64942B150B7}" type="presOf" srcId="{68038466-6D00-44BD-9F32-8007718F9D51}" destId="{7599B01F-70D6-4733-ACB7-506E0C32D4C4}" srcOrd="0" destOrd="0" presId="urn:microsoft.com/office/officeart/2005/8/layout/list1"/>
    <dgm:cxn modelId="{90CDD28E-59A9-462A-9FA6-9CAC64D30111}" type="presParOf" srcId="{0468BE8D-8FA5-4E51-9BA5-C501C6A7B870}" destId="{45019A7F-BFA8-4D2E-926F-BFC50B18EF4B}" srcOrd="0" destOrd="0" presId="urn:microsoft.com/office/officeart/2005/8/layout/list1"/>
    <dgm:cxn modelId="{5D2D2441-697C-492C-B65E-01CE365D7EBB}" type="presParOf" srcId="{45019A7F-BFA8-4D2E-926F-BFC50B18EF4B}" destId="{7599B01F-70D6-4733-ACB7-506E0C32D4C4}" srcOrd="0" destOrd="0" presId="urn:microsoft.com/office/officeart/2005/8/layout/list1"/>
    <dgm:cxn modelId="{F0BDE915-32B3-4F72-B72A-17A4FB6E4C43}" type="presParOf" srcId="{45019A7F-BFA8-4D2E-926F-BFC50B18EF4B}" destId="{2EC0EBE7-BB6F-40E0-A9D1-8722D610EA87}" srcOrd="1" destOrd="0" presId="urn:microsoft.com/office/officeart/2005/8/layout/list1"/>
    <dgm:cxn modelId="{30E5FB81-4F06-4ED6-8475-FBE5EC7DA8FC}" type="presParOf" srcId="{0468BE8D-8FA5-4E51-9BA5-C501C6A7B870}" destId="{7B8E9903-DAC3-4CF9-9B44-7FFC897E946D}" srcOrd="1" destOrd="0" presId="urn:microsoft.com/office/officeart/2005/8/layout/list1"/>
    <dgm:cxn modelId="{AB48FAE4-DCFD-4B8E-9348-675D38B4CCF9}" type="presParOf" srcId="{0468BE8D-8FA5-4E51-9BA5-C501C6A7B870}" destId="{B3B76F1E-0804-4D33-8447-F1962FF7AB88}" srcOrd="2" destOrd="0" presId="urn:microsoft.com/office/officeart/2005/8/layout/list1"/>
    <dgm:cxn modelId="{F646289B-B3DD-4E3F-8BDD-A6298BF2AAE0}" type="presParOf" srcId="{0468BE8D-8FA5-4E51-9BA5-C501C6A7B870}" destId="{119E85F6-565D-4DD2-9AFE-7B1E5D987736}" srcOrd="3" destOrd="0" presId="urn:microsoft.com/office/officeart/2005/8/layout/list1"/>
    <dgm:cxn modelId="{78AA9219-3641-4954-8CF9-FE30F7250436}" type="presParOf" srcId="{0468BE8D-8FA5-4E51-9BA5-C501C6A7B870}" destId="{0D7FF462-64FB-4632-87B2-D759F06BA3C7}" srcOrd="4" destOrd="0" presId="urn:microsoft.com/office/officeart/2005/8/layout/list1"/>
    <dgm:cxn modelId="{3930CBC3-DF5A-449E-9034-C6F5403586EC}" type="presParOf" srcId="{0D7FF462-64FB-4632-87B2-D759F06BA3C7}" destId="{6FEDB534-458C-4E30-8CCD-67D1277FFB5C}" srcOrd="0" destOrd="0" presId="urn:microsoft.com/office/officeart/2005/8/layout/list1"/>
    <dgm:cxn modelId="{D04192E9-6DA2-48C8-83F7-797E400005BF}" type="presParOf" srcId="{0D7FF462-64FB-4632-87B2-D759F06BA3C7}" destId="{E409F451-FD61-4954-B250-6347DA3CB584}" srcOrd="1" destOrd="0" presId="urn:microsoft.com/office/officeart/2005/8/layout/list1"/>
    <dgm:cxn modelId="{6952BAB3-6DE1-40F5-A733-464E5ABF4E29}" type="presParOf" srcId="{0468BE8D-8FA5-4E51-9BA5-C501C6A7B870}" destId="{E320F493-11BC-4097-858B-276D056FF6F3}" srcOrd="5" destOrd="0" presId="urn:microsoft.com/office/officeart/2005/8/layout/list1"/>
    <dgm:cxn modelId="{4AB962F7-F653-4E5E-9591-ECED3DA7B6F4}" type="presParOf" srcId="{0468BE8D-8FA5-4E51-9BA5-C501C6A7B870}" destId="{4F20FCA4-5D27-4C7F-92C9-F33944B56780}" srcOrd="6" destOrd="0" presId="urn:microsoft.com/office/officeart/2005/8/layout/list1"/>
    <dgm:cxn modelId="{FF904AD6-DE34-4CC4-8E12-95CFE06EA56F}" type="presParOf" srcId="{0468BE8D-8FA5-4E51-9BA5-C501C6A7B870}" destId="{719C8213-22BF-41D8-9AFF-A200BC547197}" srcOrd="7" destOrd="0" presId="urn:microsoft.com/office/officeart/2005/8/layout/list1"/>
    <dgm:cxn modelId="{5AB14B8C-7276-4E53-AD7B-E62B57583B9A}" type="presParOf" srcId="{0468BE8D-8FA5-4E51-9BA5-C501C6A7B870}" destId="{01A81864-7CCD-4FE7-93BF-9A67C26543A2}" srcOrd="8" destOrd="0" presId="urn:microsoft.com/office/officeart/2005/8/layout/list1"/>
    <dgm:cxn modelId="{3FC17E3A-A352-4CE5-ACA0-6A825214348C}" type="presParOf" srcId="{01A81864-7CCD-4FE7-93BF-9A67C26543A2}" destId="{3B1D6FCA-3919-46A3-96F9-0675F03DAA19}" srcOrd="0" destOrd="0" presId="urn:microsoft.com/office/officeart/2005/8/layout/list1"/>
    <dgm:cxn modelId="{6F874C66-D911-4EEA-8C79-D9B9C76FA5C0}" type="presParOf" srcId="{01A81864-7CCD-4FE7-93BF-9A67C26543A2}" destId="{9F17DC8E-E39A-44A0-A5F8-7512C02B2C06}" srcOrd="1" destOrd="0" presId="urn:microsoft.com/office/officeart/2005/8/layout/list1"/>
    <dgm:cxn modelId="{9636125F-A8B7-451E-B362-14CFDC861EE6}" type="presParOf" srcId="{0468BE8D-8FA5-4E51-9BA5-C501C6A7B870}" destId="{D3A5F63E-189B-4449-A10B-025DB0A45D1F}" srcOrd="9" destOrd="0" presId="urn:microsoft.com/office/officeart/2005/8/layout/list1"/>
    <dgm:cxn modelId="{82CE3D1A-D29E-4F11-A78B-9FA63EFC6E51}" type="presParOf" srcId="{0468BE8D-8FA5-4E51-9BA5-C501C6A7B870}" destId="{47E43F40-9DE6-44F9-A58F-CAC381760FF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988DAF-F6A4-4992-BFC9-CD21C2E7E9A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A1E3E0-D2F6-414E-BBFE-1460E1D8D5E5}">
      <dgm:prSet phldrT="[Текст]"/>
      <dgm:spPr/>
      <dgm:t>
        <a:bodyPr/>
        <a:lstStyle/>
        <a:p>
          <a:r>
            <a:rPr lang="ru-RU" dirty="0" smtClean="0"/>
            <a:t>Система </a:t>
          </a:r>
          <a:r>
            <a:rPr lang="ru-RU" dirty="0" err="1" smtClean="0"/>
            <a:t>МиО</a:t>
          </a:r>
          <a:endParaRPr lang="ru-RU" dirty="0"/>
        </a:p>
      </dgm:t>
    </dgm:pt>
    <dgm:pt modelId="{93E065CA-3A10-474F-B3E4-9407B435975C}" type="parTrans" cxnId="{134BE977-D14E-4270-AA8E-A697BC4225B7}">
      <dgm:prSet/>
      <dgm:spPr/>
      <dgm:t>
        <a:bodyPr/>
        <a:lstStyle/>
        <a:p>
          <a:endParaRPr lang="ru-RU"/>
        </a:p>
      </dgm:t>
    </dgm:pt>
    <dgm:pt modelId="{2577EE7B-45C7-4427-924C-E8F0A71DFCC1}" type="sibTrans" cxnId="{134BE977-D14E-4270-AA8E-A697BC4225B7}">
      <dgm:prSet/>
      <dgm:spPr/>
      <dgm:t>
        <a:bodyPr/>
        <a:lstStyle/>
        <a:p>
          <a:endParaRPr lang="ru-RU"/>
        </a:p>
      </dgm:t>
    </dgm:pt>
    <dgm:pt modelId="{1FB2F746-CBCD-448E-B856-72580F5884BD}">
      <dgm:prSet phldrT="[Текст]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ru-RU" dirty="0" smtClean="0"/>
            <a:t>Ответственные</a:t>
          </a:r>
          <a:endParaRPr lang="ru-RU" dirty="0"/>
        </a:p>
      </dgm:t>
    </dgm:pt>
    <dgm:pt modelId="{D2449A8D-7033-4D63-A9B3-6D67F4FD9592}" type="parTrans" cxnId="{4007E23D-839F-4DD7-BF19-51C453D50508}">
      <dgm:prSet/>
      <dgm:spPr/>
      <dgm:t>
        <a:bodyPr/>
        <a:lstStyle/>
        <a:p>
          <a:endParaRPr lang="ru-RU"/>
        </a:p>
      </dgm:t>
    </dgm:pt>
    <dgm:pt modelId="{86E4242D-D1E3-4654-9A92-49793BAA76D2}" type="sibTrans" cxnId="{4007E23D-839F-4DD7-BF19-51C453D50508}">
      <dgm:prSet/>
      <dgm:spPr/>
      <dgm:t>
        <a:bodyPr/>
        <a:lstStyle/>
        <a:p>
          <a:endParaRPr lang="ru-RU"/>
        </a:p>
      </dgm:t>
    </dgm:pt>
    <dgm:pt modelId="{DB16C5A6-8EC7-4A7C-A9A5-FC4CF744B419}">
      <dgm:prSet phldrT="[Текст]"/>
      <dgm:spPr>
        <a:solidFill>
          <a:schemeClr val="bg1">
            <a:alpha val="9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dirty="0" smtClean="0"/>
            <a:t>Предмет </a:t>
          </a:r>
          <a:r>
            <a:rPr lang="ru-RU" dirty="0" err="1" smtClean="0"/>
            <a:t>МиО</a:t>
          </a:r>
          <a:endParaRPr lang="ru-RU" dirty="0"/>
        </a:p>
      </dgm:t>
    </dgm:pt>
    <dgm:pt modelId="{5BB5D088-BFB1-447F-8618-F0369B776E80}" type="parTrans" cxnId="{27DEEFF6-98D3-45D2-8A08-8F902F2102C1}">
      <dgm:prSet/>
      <dgm:spPr/>
      <dgm:t>
        <a:bodyPr/>
        <a:lstStyle/>
        <a:p>
          <a:endParaRPr lang="ru-RU"/>
        </a:p>
      </dgm:t>
    </dgm:pt>
    <dgm:pt modelId="{19C21D56-7CC5-4F26-A084-B0AE2E4ADA0E}" type="sibTrans" cxnId="{27DEEFF6-98D3-45D2-8A08-8F902F2102C1}">
      <dgm:prSet/>
      <dgm:spPr/>
      <dgm:t>
        <a:bodyPr/>
        <a:lstStyle/>
        <a:p>
          <a:endParaRPr lang="ru-RU"/>
        </a:p>
      </dgm:t>
    </dgm:pt>
    <dgm:pt modelId="{14DBADBD-92DB-447F-9CA3-D6CE165439E9}">
      <dgm:prSet/>
      <dgm:spPr/>
      <dgm:t>
        <a:bodyPr/>
        <a:lstStyle/>
        <a:p>
          <a:r>
            <a:rPr lang="ru-RU" dirty="0" smtClean="0"/>
            <a:t>Регламенты </a:t>
          </a:r>
          <a:r>
            <a:rPr lang="ru-RU" dirty="0" err="1" smtClean="0"/>
            <a:t>МиО</a:t>
          </a:r>
          <a:endParaRPr lang="ru-RU" dirty="0"/>
        </a:p>
      </dgm:t>
    </dgm:pt>
    <dgm:pt modelId="{BD9089AF-CB37-4ED5-BCF0-04B80B2E886B}" type="parTrans" cxnId="{8BE5F345-5FDA-463F-908E-E072F0856716}">
      <dgm:prSet/>
      <dgm:spPr/>
      <dgm:t>
        <a:bodyPr/>
        <a:lstStyle/>
        <a:p>
          <a:endParaRPr lang="ru-RU"/>
        </a:p>
      </dgm:t>
    </dgm:pt>
    <dgm:pt modelId="{61E4C402-004B-4EB6-A934-78CB06F37807}" type="sibTrans" cxnId="{8BE5F345-5FDA-463F-908E-E072F0856716}">
      <dgm:prSet/>
      <dgm:spPr/>
      <dgm:t>
        <a:bodyPr/>
        <a:lstStyle/>
        <a:p>
          <a:endParaRPr lang="ru-RU"/>
        </a:p>
      </dgm:t>
    </dgm:pt>
    <dgm:pt modelId="{37FAF694-FA18-408E-A651-7C71C7922798}">
      <dgm:prSet/>
      <dgm:spPr/>
      <dgm:t>
        <a:bodyPr/>
        <a:lstStyle/>
        <a:p>
          <a:r>
            <a:rPr lang="ru-RU" dirty="0" smtClean="0"/>
            <a:t>Воздействие</a:t>
          </a:r>
          <a:endParaRPr lang="ru-RU" dirty="0"/>
        </a:p>
      </dgm:t>
    </dgm:pt>
    <dgm:pt modelId="{B2C53AE1-E92F-47DD-BD02-5CE858E84043}" type="parTrans" cxnId="{94C8CBB5-038A-4682-ACC6-C6658A6D159F}">
      <dgm:prSet/>
      <dgm:spPr/>
      <dgm:t>
        <a:bodyPr/>
        <a:lstStyle/>
        <a:p>
          <a:endParaRPr lang="ru-RU"/>
        </a:p>
      </dgm:t>
    </dgm:pt>
    <dgm:pt modelId="{54FED38B-EC7C-4024-8855-9AAAB166602D}" type="sibTrans" cxnId="{94C8CBB5-038A-4682-ACC6-C6658A6D159F}">
      <dgm:prSet/>
      <dgm:spPr/>
      <dgm:t>
        <a:bodyPr/>
        <a:lstStyle/>
        <a:p>
          <a:endParaRPr lang="ru-RU"/>
        </a:p>
      </dgm:t>
    </dgm:pt>
    <dgm:pt modelId="{A375E9E8-AE09-45E9-81FD-3598AFEACBC1}" type="pres">
      <dgm:prSet presAssocID="{2E988DAF-F6A4-4992-BFC9-CD21C2E7E9A3}" presName="hierChild1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1D2ABF7-B90B-417A-A8CA-CBF606CD33FB}" type="pres">
      <dgm:prSet presAssocID="{81A1E3E0-D2F6-414E-BBFE-1460E1D8D5E5}" presName="hierRoot1" presStyleCnt="0"/>
      <dgm:spPr/>
    </dgm:pt>
    <dgm:pt modelId="{E8BE13BE-6EDE-4C9E-96CC-9B2D75A1BF34}" type="pres">
      <dgm:prSet presAssocID="{81A1E3E0-D2F6-414E-BBFE-1460E1D8D5E5}" presName="composite" presStyleCnt="0"/>
      <dgm:spPr/>
    </dgm:pt>
    <dgm:pt modelId="{89D8C5BD-4449-40C2-A755-FD57071D584B}" type="pres">
      <dgm:prSet presAssocID="{81A1E3E0-D2F6-414E-BBFE-1460E1D8D5E5}" presName="background" presStyleLbl="node0" presStyleIdx="0" presStyleCnt="1"/>
      <dgm:spPr/>
    </dgm:pt>
    <dgm:pt modelId="{3BB43571-02F9-423A-ABF0-8D804229D94A}" type="pres">
      <dgm:prSet presAssocID="{81A1E3E0-D2F6-414E-BBFE-1460E1D8D5E5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CEF5FD-B45A-442A-9CC1-00826DF41935}" type="pres">
      <dgm:prSet presAssocID="{81A1E3E0-D2F6-414E-BBFE-1460E1D8D5E5}" presName="hierChild2" presStyleCnt="0"/>
      <dgm:spPr/>
    </dgm:pt>
    <dgm:pt modelId="{14769900-BEC7-4747-9636-98A687DA86ED}" type="pres">
      <dgm:prSet presAssocID="{B2C53AE1-E92F-47DD-BD02-5CE858E84043}" presName="Name10" presStyleLbl="parChTrans1D2" presStyleIdx="0" presStyleCnt="4"/>
      <dgm:spPr/>
      <dgm:t>
        <a:bodyPr/>
        <a:lstStyle/>
        <a:p>
          <a:endParaRPr lang="ru-RU"/>
        </a:p>
      </dgm:t>
    </dgm:pt>
    <dgm:pt modelId="{8A0C99FA-D2DB-4CF9-A0F8-B92FD5581693}" type="pres">
      <dgm:prSet presAssocID="{37FAF694-FA18-408E-A651-7C71C7922798}" presName="hierRoot2" presStyleCnt="0"/>
      <dgm:spPr/>
    </dgm:pt>
    <dgm:pt modelId="{6925984C-9B93-4A1D-B06B-12553E1F9D34}" type="pres">
      <dgm:prSet presAssocID="{37FAF694-FA18-408E-A651-7C71C7922798}" presName="composite2" presStyleCnt="0"/>
      <dgm:spPr/>
    </dgm:pt>
    <dgm:pt modelId="{A4F18199-9323-4D2C-93FA-F4BD36FDD77D}" type="pres">
      <dgm:prSet presAssocID="{37FAF694-FA18-408E-A651-7C71C7922798}" presName="background2" presStyleLbl="node2" presStyleIdx="0" presStyleCnt="4"/>
      <dgm:spPr/>
    </dgm:pt>
    <dgm:pt modelId="{49FFAC51-7F03-44C2-B4D3-E46F6691DA9E}" type="pres">
      <dgm:prSet presAssocID="{37FAF694-FA18-408E-A651-7C71C7922798}" presName="text2" presStyleLbl="fgAcc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F99D0A0-6976-45EC-A00B-9EC7DD68ECF8}" type="pres">
      <dgm:prSet presAssocID="{37FAF694-FA18-408E-A651-7C71C7922798}" presName="hierChild3" presStyleCnt="0"/>
      <dgm:spPr/>
    </dgm:pt>
    <dgm:pt modelId="{44724AEE-0E80-4B35-8995-E9FF56A66358}" type="pres">
      <dgm:prSet presAssocID="{BD9089AF-CB37-4ED5-BCF0-04B80B2E886B}" presName="Name10" presStyleLbl="parChTrans1D2" presStyleIdx="1" presStyleCnt="4"/>
      <dgm:spPr/>
      <dgm:t>
        <a:bodyPr/>
        <a:lstStyle/>
        <a:p>
          <a:endParaRPr lang="ru-RU"/>
        </a:p>
      </dgm:t>
    </dgm:pt>
    <dgm:pt modelId="{43F699E1-A5FA-42DF-8EB1-89470F5F89FC}" type="pres">
      <dgm:prSet presAssocID="{14DBADBD-92DB-447F-9CA3-D6CE165439E9}" presName="hierRoot2" presStyleCnt="0"/>
      <dgm:spPr/>
    </dgm:pt>
    <dgm:pt modelId="{50796849-D57F-480E-9D5F-18963C1DBCFF}" type="pres">
      <dgm:prSet presAssocID="{14DBADBD-92DB-447F-9CA3-D6CE165439E9}" presName="composite2" presStyleCnt="0"/>
      <dgm:spPr/>
    </dgm:pt>
    <dgm:pt modelId="{0EFF28DD-1ADB-45E2-ABA3-4784C59FA923}" type="pres">
      <dgm:prSet presAssocID="{14DBADBD-92DB-447F-9CA3-D6CE165439E9}" presName="background2" presStyleLbl="node2" presStyleIdx="1" presStyleCnt="4"/>
      <dgm:spPr/>
    </dgm:pt>
    <dgm:pt modelId="{164BC9E9-40BD-4538-90B5-BF372C03BAA0}" type="pres">
      <dgm:prSet presAssocID="{14DBADBD-92DB-447F-9CA3-D6CE165439E9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62E810-CB6A-4E74-A3AE-DE7D7A072C65}" type="pres">
      <dgm:prSet presAssocID="{14DBADBD-92DB-447F-9CA3-D6CE165439E9}" presName="hierChild3" presStyleCnt="0"/>
      <dgm:spPr/>
    </dgm:pt>
    <dgm:pt modelId="{98EEC41F-2544-4F12-9388-7E52DEDC11C3}" type="pres">
      <dgm:prSet presAssocID="{D2449A8D-7033-4D63-A9B3-6D67F4FD9592}" presName="Name10" presStyleLbl="parChTrans1D2" presStyleIdx="2" presStyleCnt="4"/>
      <dgm:spPr/>
      <dgm:t>
        <a:bodyPr/>
        <a:lstStyle/>
        <a:p>
          <a:endParaRPr lang="ru-RU"/>
        </a:p>
      </dgm:t>
    </dgm:pt>
    <dgm:pt modelId="{89C99247-6C4F-4584-A098-6CF08D3C2495}" type="pres">
      <dgm:prSet presAssocID="{1FB2F746-CBCD-448E-B856-72580F5884BD}" presName="hierRoot2" presStyleCnt="0"/>
      <dgm:spPr/>
    </dgm:pt>
    <dgm:pt modelId="{E884217C-4A54-4A39-8E7A-606935276DA6}" type="pres">
      <dgm:prSet presAssocID="{1FB2F746-CBCD-448E-B856-72580F5884BD}" presName="composite2" presStyleCnt="0"/>
      <dgm:spPr/>
    </dgm:pt>
    <dgm:pt modelId="{D4023118-B340-4FAA-8569-26E12E4CE3A9}" type="pres">
      <dgm:prSet presAssocID="{1FB2F746-CBCD-448E-B856-72580F5884BD}" presName="background2" presStyleLbl="node2" presStyleIdx="2" presStyleCnt="4"/>
      <dgm:spPr/>
    </dgm:pt>
    <dgm:pt modelId="{A608DBD9-DD83-468B-B5C5-436A1D9EE7B6}" type="pres">
      <dgm:prSet presAssocID="{1FB2F746-CBCD-448E-B856-72580F5884BD}" presName="text2" presStyleLbl="fgAcc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2FF5D8-D74A-48CC-8CC7-DD5C277747DF}" type="pres">
      <dgm:prSet presAssocID="{1FB2F746-CBCD-448E-B856-72580F5884BD}" presName="hierChild3" presStyleCnt="0"/>
      <dgm:spPr/>
    </dgm:pt>
    <dgm:pt modelId="{8183F33C-7693-4EFA-B042-A08C88706E9B}" type="pres">
      <dgm:prSet presAssocID="{5BB5D088-BFB1-447F-8618-F0369B776E80}" presName="Name10" presStyleLbl="parChTrans1D2" presStyleIdx="3" presStyleCnt="4"/>
      <dgm:spPr/>
      <dgm:t>
        <a:bodyPr/>
        <a:lstStyle/>
        <a:p>
          <a:endParaRPr lang="ru-RU"/>
        </a:p>
      </dgm:t>
    </dgm:pt>
    <dgm:pt modelId="{B2773BB2-B07C-4BFC-B555-63E8F69E60B3}" type="pres">
      <dgm:prSet presAssocID="{DB16C5A6-8EC7-4A7C-A9A5-FC4CF744B419}" presName="hierRoot2" presStyleCnt="0"/>
      <dgm:spPr/>
    </dgm:pt>
    <dgm:pt modelId="{5AB328A0-EEF6-410B-AD0B-B078FA9C0596}" type="pres">
      <dgm:prSet presAssocID="{DB16C5A6-8EC7-4A7C-A9A5-FC4CF744B419}" presName="composite2" presStyleCnt="0"/>
      <dgm:spPr/>
    </dgm:pt>
    <dgm:pt modelId="{E8D88815-8D98-4A14-A86F-B7BDFF780D89}" type="pres">
      <dgm:prSet presAssocID="{DB16C5A6-8EC7-4A7C-A9A5-FC4CF744B419}" presName="background2" presStyleLbl="node2" presStyleIdx="3" presStyleCnt="4"/>
      <dgm:spPr/>
    </dgm:pt>
    <dgm:pt modelId="{71A09981-034C-4D17-948F-D3BBC5EC1A51}" type="pres">
      <dgm:prSet presAssocID="{DB16C5A6-8EC7-4A7C-A9A5-FC4CF744B419}" presName="text2" presStyleLbl="fgAcc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5AE19D-2299-45D4-B22A-FFF62DDD884F}" type="pres">
      <dgm:prSet presAssocID="{DB16C5A6-8EC7-4A7C-A9A5-FC4CF744B419}" presName="hierChild3" presStyleCnt="0"/>
      <dgm:spPr/>
    </dgm:pt>
  </dgm:ptLst>
  <dgm:cxnLst>
    <dgm:cxn modelId="{27DEEFF6-98D3-45D2-8A08-8F902F2102C1}" srcId="{81A1E3E0-D2F6-414E-BBFE-1460E1D8D5E5}" destId="{DB16C5A6-8EC7-4A7C-A9A5-FC4CF744B419}" srcOrd="3" destOrd="0" parTransId="{5BB5D088-BFB1-447F-8618-F0369B776E80}" sibTransId="{19C21D56-7CC5-4F26-A084-B0AE2E4ADA0E}"/>
    <dgm:cxn modelId="{B388335A-1278-40DE-9614-22AA935D6D27}" type="presOf" srcId="{1FB2F746-CBCD-448E-B856-72580F5884BD}" destId="{A608DBD9-DD83-468B-B5C5-436A1D9EE7B6}" srcOrd="0" destOrd="0" presId="urn:microsoft.com/office/officeart/2005/8/layout/hierarchy1"/>
    <dgm:cxn modelId="{537CB946-F031-4CD1-9F6F-9AD82C6B19CE}" type="presOf" srcId="{BD9089AF-CB37-4ED5-BCF0-04B80B2E886B}" destId="{44724AEE-0E80-4B35-8995-E9FF56A66358}" srcOrd="0" destOrd="0" presId="urn:microsoft.com/office/officeart/2005/8/layout/hierarchy1"/>
    <dgm:cxn modelId="{EC5057CA-EA8B-4357-B69D-C5DC3468E61A}" type="presOf" srcId="{B2C53AE1-E92F-47DD-BD02-5CE858E84043}" destId="{14769900-BEC7-4747-9636-98A687DA86ED}" srcOrd="0" destOrd="0" presId="urn:microsoft.com/office/officeart/2005/8/layout/hierarchy1"/>
    <dgm:cxn modelId="{E7836B54-3F63-499F-B916-41BE04DDF3A7}" type="presOf" srcId="{81A1E3E0-D2F6-414E-BBFE-1460E1D8D5E5}" destId="{3BB43571-02F9-423A-ABF0-8D804229D94A}" srcOrd="0" destOrd="0" presId="urn:microsoft.com/office/officeart/2005/8/layout/hierarchy1"/>
    <dgm:cxn modelId="{B797FD03-94FA-4C76-AA09-5297D49DFA57}" type="presOf" srcId="{14DBADBD-92DB-447F-9CA3-D6CE165439E9}" destId="{164BC9E9-40BD-4538-90B5-BF372C03BAA0}" srcOrd="0" destOrd="0" presId="urn:microsoft.com/office/officeart/2005/8/layout/hierarchy1"/>
    <dgm:cxn modelId="{37B558CF-2441-4D36-BF31-2D22D53E6458}" type="presOf" srcId="{5BB5D088-BFB1-447F-8618-F0369B776E80}" destId="{8183F33C-7693-4EFA-B042-A08C88706E9B}" srcOrd="0" destOrd="0" presId="urn:microsoft.com/office/officeart/2005/8/layout/hierarchy1"/>
    <dgm:cxn modelId="{134BE977-D14E-4270-AA8E-A697BC4225B7}" srcId="{2E988DAF-F6A4-4992-BFC9-CD21C2E7E9A3}" destId="{81A1E3E0-D2F6-414E-BBFE-1460E1D8D5E5}" srcOrd="0" destOrd="0" parTransId="{93E065CA-3A10-474F-B3E4-9407B435975C}" sibTransId="{2577EE7B-45C7-4427-924C-E8F0A71DFCC1}"/>
    <dgm:cxn modelId="{87B2AEB0-8870-4AF6-BB44-6AE9EA369050}" type="presOf" srcId="{DB16C5A6-8EC7-4A7C-A9A5-FC4CF744B419}" destId="{71A09981-034C-4D17-948F-D3BBC5EC1A51}" srcOrd="0" destOrd="0" presId="urn:microsoft.com/office/officeart/2005/8/layout/hierarchy1"/>
    <dgm:cxn modelId="{F7B4FFC3-4E41-4553-83FD-46863CE9295A}" type="presOf" srcId="{37FAF694-FA18-408E-A651-7C71C7922798}" destId="{49FFAC51-7F03-44C2-B4D3-E46F6691DA9E}" srcOrd="0" destOrd="0" presId="urn:microsoft.com/office/officeart/2005/8/layout/hierarchy1"/>
    <dgm:cxn modelId="{07A0723A-1D90-4D95-A8F5-F1BAA4B86AB8}" type="presOf" srcId="{2E988DAF-F6A4-4992-BFC9-CD21C2E7E9A3}" destId="{A375E9E8-AE09-45E9-81FD-3598AFEACBC1}" srcOrd="0" destOrd="0" presId="urn:microsoft.com/office/officeart/2005/8/layout/hierarchy1"/>
    <dgm:cxn modelId="{4007E23D-839F-4DD7-BF19-51C453D50508}" srcId="{81A1E3E0-D2F6-414E-BBFE-1460E1D8D5E5}" destId="{1FB2F746-CBCD-448E-B856-72580F5884BD}" srcOrd="2" destOrd="0" parTransId="{D2449A8D-7033-4D63-A9B3-6D67F4FD9592}" sibTransId="{86E4242D-D1E3-4654-9A92-49793BAA76D2}"/>
    <dgm:cxn modelId="{D678E456-08CC-498B-A914-BBF302C374D9}" type="presOf" srcId="{D2449A8D-7033-4D63-A9B3-6D67F4FD9592}" destId="{98EEC41F-2544-4F12-9388-7E52DEDC11C3}" srcOrd="0" destOrd="0" presId="urn:microsoft.com/office/officeart/2005/8/layout/hierarchy1"/>
    <dgm:cxn modelId="{8BE5F345-5FDA-463F-908E-E072F0856716}" srcId="{81A1E3E0-D2F6-414E-BBFE-1460E1D8D5E5}" destId="{14DBADBD-92DB-447F-9CA3-D6CE165439E9}" srcOrd="1" destOrd="0" parTransId="{BD9089AF-CB37-4ED5-BCF0-04B80B2E886B}" sibTransId="{61E4C402-004B-4EB6-A934-78CB06F37807}"/>
    <dgm:cxn modelId="{94C8CBB5-038A-4682-ACC6-C6658A6D159F}" srcId="{81A1E3E0-D2F6-414E-BBFE-1460E1D8D5E5}" destId="{37FAF694-FA18-408E-A651-7C71C7922798}" srcOrd="0" destOrd="0" parTransId="{B2C53AE1-E92F-47DD-BD02-5CE858E84043}" sibTransId="{54FED38B-EC7C-4024-8855-9AAAB166602D}"/>
    <dgm:cxn modelId="{082ECEE8-3845-4995-AAD3-90FC97D498F8}" type="presParOf" srcId="{A375E9E8-AE09-45E9-81FD-3598AFEACBC1}" destId="{81D2ABF7-B90B-417A-A8CA-CBF606CD33FB}" srcOrd="0" destOrd="0" presId="urn:microsoft.com/office/officeart/2005/8/layout/hierarchy1"/>
    <dgm:cxn modelId="{70B29716-5045-4D67-BFEA-A5E0F1DD00FA}" type="presParOf" srcId="{81D2ABF7-B90B-417A-A8CA-CBF606CD33FB}" destId="{E8BE13BE-6EDE-4C9E-96CC-9B2D75A1BF34}" srcOrd="0" destOrd="0" presId="urn:microsoft.com/office/officeart/2005/8/layout/hierarchy1"/>
    <dgm:cxn modelId="{4FF63811-FA55-44C7-A640-93D88C1BEE84}" type="presParOf" srcId="{E8BE13BE-6EDE-4C9E-96CC-9B2D75A1BF34}" destId="{89D8C5BD-4449-40C2-A755-FD57071D584B}" srcOrd="0" destOrd="0" presId="urn:microsoft.com/office/officeart/2005/8/layout/hierarchy1"/>
    <dgm:cxn modelId="{70AB2149-CCD1-467C-B862-D401207FFE05}" type="presParOf" srcId="{E8BE13BE-6EDE-4C9E-96CC-9B2D75A1BF34}" destId="{3BB43571-02F9-423A-ABF0-8D804229D94A}" srcOrd="1" destOrd="0" presId="urn:microsoft.com/office/officeart/2005/8/layout/hierarchy1"/>
    <dgm:cxn modelId="{0A696407-A0D1-4B33-832B-7E0552839344}" type="presParOf" srcId="{81D2ABF7-B90B-417A-A8CA-CBF606CD33FB}" destId="{7DCEF5FD-B45A-442A-9CC1-00826DF41935}" srcOrd="1" destOrd="0" presId="urn:microsoft.com/office/officeart/2005/8/layout/hierarchy1"/>
    <dgm:cxn modelId="{33E8EB47-6F5B-4453-8CD7-A1717F3F5F66}" type="presParOf" srcId="{7DCEF5FD-B45A-442A-9CC1-00826DF41935}" destId="{14769900-BEC7-4747-9636-98A687DA86ED}" srcOrd="0" destOrd="0" presId="urn:microsoft.com/office/officeart/2005/8/layout/hierarchy1"/>
    <dgm:cxn modelId="{65EBB693-77EA-466C-B898-254160456016}" type="presParOf" srcId="{7DCEF5FD-B45A-442A-9CC1-00826DF41935}" destId="{8A0C99FA-D2DB-4CF9-A0F8-B92FD5581693}" srcOrd="1" destOrd="0" presId="urn:microsoft.com/office/officeart/2005/8/layout/hierarchy1"/>
    <dgm:cxn modelId="{9704B866-F1F4-4DD5-99F3-7996E27373C5}" type="presParOf" srcId="{8A0C99FA-D2DB-4CF9-A0F8-B92FD5581693}" destId="{6925984C-9B93-4A1D-B06B-12553E1F9D34}" srcOrd="0" destOrd="0" presId="urn:microsoft.com/office/officeart/2005/8/layout/hierarchy1"/>
    <dgm:cxn modelId="{969BB4F9-0515-4021-8C2A-B9702CD91875}" type="presParOf" srcId="{6925984C-9B93-4A1D-B06B-12553E1F9D34}" destId="{A4F18199-9323-4D2C-93FA-F4BD36FDD77D}" srcOrd="0" destOrd="0" presId="urn:microsoft.com/office/officeart/2005/8/layout/hierarchy1"/>
    <dgm:cxn modelId="{06712912-6BBF-4C5C-B59B-AC4D3993E362}" type="presParOf" srcId="{6925984C-9B93-4A1D-B06B-12553E1F9D34}" destId="{49FFAC51-7F03-44C2-B4D3-E46F6691DA9E}" srcOrd="1" destOrd="0" presId="urn:microsoft.com/office/officeart/2005/8/layout/hierarchy1"/>
    <dgm:cxn modelId="{E26143D8-059A-4D75-95F0-FF84BE899B4C}" type="presParOf" srcId="{8A0C99FA-D2DB-4CF9-A0F8-B92FD5581693}" destId="{1F99D0A0-6976-45EC-A00B-9EC7DD68ECF8}" srcOrd="1" destOrd="0" presId="urn:microsoft.com/office/officeart/2005/8/layout/hierarchy1"/>
    <dgm:cxn modelId="{5052F824-2624-4390-8FBB-4E86B64F5F0F}" type="presParOf" srcId="{7DCEF5FD-B45A-442A-9CC1-00826DF41935}" destId="{44724AEE-0E80-4B35-8995-E9FF56A66358}" srcOrd="2" destOrd="0" presId="urn:microsoft.com/office/officeart/2005/8/layout/hierarchy1"/>
    <dgm:cxn modelId="{F9721D67-33EF-4920-83AC-8FB7E7D06829}" type="presParOf" srcId="{7DCEF5FD-B45A-442A-9CC1-00826DF41935}" destId="{43F699E1-A5FA-42DF-8EB1-89470F5F89FC}" srcOrd="3" destOrd="0" presId="urn:microsoft.com/office/officeart/2005/8/layout/hierarchy1"/>
    <dgm:cxn modelId="{57AAAB83-CF13-4268-B798-581C378F3C41}" type="presParOf" srcId="{43F699E1-A5FA-42DF-8EB1-89470F5F89FC}" destId="{50796849-D57F-480E-9D5F-18963C1DBCFF}" srcOrd="0" destOrd="0" presId="urn:microsoft.com/office/officeart/2005/8/layout/hierarchy1"/>
    <dgm:cxn modelId="{E1FD3895-8700-4407-87BC-C7560AED34E4}" type="presParOf" srcId="{50796849-D57F-480E-9D5F-18963C1DBCFF}" destId="{0EFF28DD-1ADB-45E2-ABA3-4784C59FA923}" srcOrd="0" destOrd="0" presId="urn:microsoft.com/office/officeart/2005/8/layout/hierarchy1"/>
    <dgm:cxn modelId="{5485F3E8-BA0F-4027-BF5D-FE09A14047F5}" type="presParOf" srcId="{50796849-D57F-480E-9D5F-18963C1DBCFF}" destId="{164BC9E9-40BD-4538-90B5-BF372C03BAA0}" srcOrd="1" destOrd="0" presId="urn:microsoft.com/office/officeart/2005/8/layout/hierarchy1"/>
    <dgm:cxn modelId="{1101384A-62B2-4796-9B2E-6E138EE939AF}" type="presParOf" srcId="{43F699E1-A5FA-42DF-8EB1-89470F5F89FC}" destId="{6D62E810-CB6A-4E74-A3AE-DE7D7A072C65}" srcOrd="1" destOrd="0" presId="urn:microsoft.com/office/officeart/2005/8/layout/hierarchy1"/>
    <dgm:cxn modelId="{13DB6C6A-71F2-4345-8C6F-730750F7BDD5}" type="presParOf" srcId="{7DCEF5FD-B45A-442A-9CC1-00826DF41935}" destId="{98EEC41F-2544-4F12-9388-7E52DEDC11C3}" srcOrd="4" destOrd="0" presId="urn:microsoft.com/office/officeart/2005/8/layout/hierarchy1"/>
    <dgm:cxn modelId="{FFD99AF8-DA02-4C6F-90C5-7A01D0BB6173}" type="presParOf" srcId="{7DCEF5FD-B45A-442A-9CC1-00826DF41935}" destId="{89C99247-6C4F-4584-A098-6CF08D3C2495}" srcOrd="5" destOrd="0" presId="urn:microsoft.com/office/officeart/2005/8/layout/hierarchy1"/>
    <dgm:cxn modelId="{9208B9E6-84A6-4B00-AED4-B94E6AA47D0D}" type="presParOf" srcId="{89C99247-6C4F-4584-A098-6CF08D3C2495}" destId="{E884217C-4A54-4A39-8E7A-606935276DA6}" srcOrd="0" destOrd="0" presId="urn:microsoft.com/office/officeart/2005/8/layout/hierarchy1"/>
    <dgm:cxn modelId="{416E12C2-2B0A-4D96-8651-820897B8A3C4}" type="presParOf" srcId="{E884217C-4A54-4A39-8E7A-606935276DA6}" destId="{D4023118-B340-4FAA-8569-26E12E4CE3A9}" srcOrd="0" destOrd="0" presId="urn:microsoft.com/office/officeart/2005/8/layout/hierarchy1"/>
    <dgm:cxn modelId="{FFDE85D5-6012-437A-8EBA-3204F3620FEF}" type="presParOf" srcId="{E884217C-4A54-4A39-8E7A-606935276DA6}" destId="{A608DBD9-DD83-468B-B5C5-436A1D9EE7B6}" srcOrd="1" destOrd="0" presId="urn:microsoft.com/office/officeart/2005/8/layout/hierarchy1"/>
    <dgm:cxn modelId="{FD1E770B-6E6B-4FC3-A1F7-59A1932A1106}" type="presParOf" srcId="{89C99247-6C4F-4584-A098-6CF08D3C2495}" destId="{FC2FF5D8-D74A-48CC-8CC7-DD5C277747DF}" srcOrd="1" destOrd="0" presId="urn:microsoft.com/office/officeart/2005/8/layout/hierarchy1"/>
    <dgm:cxn modelId="{644DA7B8-D8CC-40C8-857B-5CB5D458FBDD}" type="presParOf" srcId="{7DCEF5FD-B45A-442A-9CC1-00826DF41935}" destId="{8183F33C-7693-4EFA-B042-A08C88706E9B}" srcOrd="6" destOrd="0" presId="urn:microsoft.com/office/officeart/2005/8/layout/hierarchy1"/>
    <dgm:cxn modelId="{21B737C7-1A9A-47FC-8D9F-19E28E94D42F}" type="presParOf" srcId="{7DCEF5FD-B45A-442A-9CC1-00826DF41935}" destId="{B2773BB2-B07C-4BFC-B555-63E8F69E60B3}" srcOrd="7" destOrd="0" presId="urn:microsoft.com/office/officeart/2005/8/layout/hierarchy1"/>
    <dgm:cxn modelId="{6FE268E3-C35F-49C0-AC8E-C13D0B7F9F01}" type="presParOf" srcId="{B2773BB2-B07C-4BFC-B555-63E8F69E60B3}" destId="{5AB328A0-EEF6-410B-AD0B-B078FA9C0596}" srcOrd="0" destOrd="0" presId="urn:microsoft.com/office/officeart/2005/8/layout/hierarchy1"/>
    <dgm:cxn modelId="{2D48292E-B918-4CC7-98DB-996786EF026F}" type="presParOf" srcId="{5AB328A0-EEF6-410B-AD0B-B078FA9C0596}" destId="{E8D88815-8D98-4A14-A86F-B7BDFF780D89}" srcOrd="0" destOrd="0" presId="urn:microsoft.com/office/officeart/2005/8/layout/hierarchy1"/>
    <dgm:cxn modelId="{2AFEBD78-702C-4ADD-8CC0-39557D8C2D97}" type="presParOf" srcId="{5AB328A0-EEF6-410B-AD0B-B078FA9C0596}" destId="{71A09981-034C-4D17-948F-D3BBC5EC1A51}" srcOrd="1" destOrd="0" presId="urn:microsoft.com/office/officeart/2005/8/layout/hierarchy1"/>
    <dgm:cxn modelId="{A1C794E6-BAE8-4A2B-9CA9-DE1E52AF4353}" type="presParOf" srcId="{B2773BB2-B07C-4BFC-B555-63E8F69E60B3}" destId="{C25AE19D-2299-45D4-B22A-FFF62DDD884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BB27A2-B159-4FE9-AF29-FD34956AD778}" type="doc">
      <dgm:prSet loTypeId="urn:microsoft.com/office/officeart/2005/8/layout/vList4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D8B8826-F6D7-46A7-B523-07E7F0473058}">
      <dgm:prSet phldrT="[Текст]"/>
      <dgm:spPr/>
      <dgm:t>
        <a:bodyPr/>
        <a:lstStyle/>
        <a:p>
          <a:r>
            <a:rPr lang="ru-RU" dirty="0" smtClean="0"/>
            <a:t>эффективность реализации  общественно полезных проектов </a:t>
          </a:r>
          <a:endParaRPr lang="ru-RU" dirty="0"/>
        </a:p>
      </dgm:t>
    </dgm:pt>
    <dgm:pt modelId="{D84170FD-6E74-4E51-AD4D-6CDAAB301C82}" type="parTrans" cxnId="{E296F69A-3CD1-4678-ABAB-F6BFA29DD69D}">
      <dgm:prSet/>
      <dgm:spPr/>
      <dgm:t>
        <a:bodyPr/>
        <a:lstStyle/>
        <a:p>
          <a:endParaRPr lang="ru-RU"/>
        </a:p>
      </dgm:t>
    </dgm:pt>
    <dgm:pt modelId="{2E8F189E-58B9-4F08-B104-6B59E1A157D3}" type="sibTrans" cxnId="{E296F69A-3CD1-4678-ABAB-F6BFA29DD69D}">
      <dgm:prSet/>
      <dgm:spPr/>
      <dgm:t>
        <a:bodyPr/>
        <a:lstStyle/>
        <a:p>
          <a:endParaRPr lang="ru-RU"/>
        </a:p>
      </dgm:t>
    </dgm:pt>
    <dgm:pt modelId="{F76AEA5F-F49A-4AF5-9B30-5BE4A57558BC}">
      <dgm:prSet phldrT="[Текст]"/>
      <dgm:spPr/>
      <dgm:t>
        <a:bodyPr/>
        <a:lstStyle/>
        <a:p>
          <a:r>
            <a:rPr lang="ru-RU" dirty="0" smtClean="0"/>
            <a:t>соответствие качества предоставляемых социальных услуг требованиям минимальных стандартов социальных услуг</a:t>
          </a:r>
          <a:endParaRPr lang="ru-RU" dirty="0"/>
        </a:p>
      </dgm:t>
    </dgm:pt>
    <dgm:pt modelId="{7B2D9B7B-CF5D-4BBF-A566-6434E9E64DBC}" type="parTrans" cxnId="{9F727CC6-F7A7-409E-A6BA-63794F922210}">
      <dgm:prSet/>
      <dgm:spPr/>
      <dgm:t>
        <a:bodyPr/>
        <a:lstStyle/>
        <a:p>
          <a:endParaRPr lang="ru-RU"/>
        </a:p>
      </dgm:t>
    </dgm:pt>
    <dgm:pt modelId="{E587A401-3909-451A-8472-B19B5EAB8F74}" type="sibTrans" cxnId="{9F727CC6-F7A7-409E-A6BA-63794F922210}">
      <dgm:prSet/>
      <dgm:spPr/>
      <dgm:t>
        <a:bodyPr/>
        <a:lstStyle/>
        <a:p>
          <a:endParaRPr lang="ru-RU"/>
        </a:p>
      </dgm:t>
    </dgm:pt>
    <dgm:pt modelId="{D3F62AF6-C9AB-4B37-A53C-C89BC1A23DB6}">
      <dgm:prSet phldrT="[Текст]"/>
      <dgm:spPr/>
      <dgm:t>
        <a:bodyPr/>
        <a:lstStyle/>
        <a:p>
          <a:r>
            <a:rPr lang="ru-RU" dirty="0" smtClean="0"/>
            <a:t>удовлетворенность получателей услуг качеством и доступностью социальных услуг</a:t>
          </a:r>
          <a:endParaRPr lang="ru-RU" dirty="0"/>
        </a:p>
      </dgm:t>
    </dgm:pt>
    <dgm:pt modelId="{41ED0163-4693-4A33-B04D-255C1FCA118F}" type="parTrans" cxnId="{BE010031-33D6-47EA-A56A-25622F363D71}">
      <dgm:prSet/>
      <dgm:spPr/>
      <dgm:t>
        <a:bodyPr/>
        <a:lstStyle/>
        <a:p>
          <a:endParaRPr lang="ru-RU"/>
        </a:p>
      </dgm:t>
    </dgm:pt>
    <dgm:pt modelId="{D8960248-7FDA-47D1-B524-0BEE6B477AAB}" type="sibTrans" cxnId="{BE010031-33D6-47EA-A56A-25622F363D71}">
      <dgm:prSet/>
      <dgm:spPr/>
      <dgm:t>
        <a:bodyPr/>
        <a:lstStyle/>
        <a:p>
          <a:endParaRPr lang="ru-RU"/>
        </a:p>
      </dgm:t>
    </dgm:pt>
    <dgm:pt modelId="{27341309-F665-4F25-A0C2-A9785AAC75BE}" type="pres">
      <dgm:prSet presAssocID="{62BB27A2-B159-4FE9-AF29-FD34956AD77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C4F372-C0A4-4588-80A4-F01282E95F74}" type="pres">
      <dgm:prSet presAssocID="{ED8B8826-F6D7-46A7-B523-07E7F0473058}" presName="comp" presStyleCnt="0"/>
      <dgm:spPr/>
    </dgm:pt>
    <dgm:pt modelId="{9CD1D69C-7AEF-42E2-A3EB-FEA2C58A0DA8}" type="pres">
      <dgm:prSet presAssocID="{ED8B8826-F6D7-46A7-B523-07E7F0473058}" presName="box" presStyleLbl="node1" presStyleIdx="0" presStyleCnt="3"/>
      <dgm:spPr/>
      <dgm:t>
        <a:bodyPr/>
        <a:lstStyle/>
        <a:p>
          <a:endParaRPr lang="ru-RU"/>
        </a:p>
      </dgm:t>
    </dgm:pt>
    <dgm:pt modelId="{9551EBC5-C7E3-4072-89BD-66F1ABF6718C}" type="pres">
      <dgm:prSet presAssocID="{ED8B8826-F6D7-46A7-B523-07E7F0473058}" presName="img" presStyleLbl="fgImgPlace1" presStyleIdx="0" presStyleCnt="3"/>
      <dgm:spPr/>
    </dgm:pt>
    <dgm:pt modelId="{E42FA251-FE4E-4E4A-A1AF-3D795D3DBED5}" type="pres">
      <dgm:prSet presAssocID="{ED8B8826-F6D7-46A7-B523-07E7F0473058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42995A-1073-4C78-B043-16CF2E37D1E2}" type="pres">
      <dgm:prSet presAssocID="{2E8F189E-58B9-4F08-B104-6B59E1A157D3}" presName="spacer" presStyleCnt="0"/>
      <dgm:spPr/>
    </dgm:pt>
    <dgm:pt modelId="{88B46823-3B5C-4A2F-8CDB-0C7891928E9D}" type="pres">
      <dgm:prSet presAssocID="{F76AEA5F-F49A-4AF5-9B30-5BE4A57558BC}" presName="comp" presStyleCnt="0"/>
      <dgm:spPr/>
    </dgm:pt>
    <dgm:pt modelId="{C8F75CF1-92AB-49A5-BA90-EAAB34486750}" type="pres">
      <dgm:prSet presAssocID="{F76AEA5F-F49A-4AF5-9B30-5BE4A57558BC}" presName="box" presStyleLbl="node1" presStyleIdx="1" presStyleCnt="3"/>
      <dgm:spPr/>
      <dgm:t>
        <a:bodyPr/>
        <a:lstStyle/>
        <a:p>
          <a:endParaRPr lang="ru-RU"/>
        </a:p>
      </dgm:t>
    </dgm:pt>
    <dgm:pt modelId="{56C6F424-1DB3-4FB4-A08C-BD81F6BC18D8}" type="pres">
      <dgm:prSet presAssocID="{F76AEA5F-F49A-4AF5-9B30-5BE4A57558BC}" presName="img" presStyleLbl="fgImgPlace1" presStyleIdx="1" presStyleCnt="3"/>
      <dgm:spPr/>
    </dgm:pt>
    <dgm:pt modelId="{EB1C20DC-17DE-41FF-A999-8291B17C3457}" type="pres">
      <dgm:prSet presAssocID="{F76AEA5F-F49A-4AF5-9B30-5BE4A57558BC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EF208-BF71-4283-A3F4-BDB5042E41FD}" type="pres">
      <dgm:prSet presAssocID="{E587A401-3909-451A-8472-B19B5EAB8F74}" presName="spacer" presStyleCnt="0"/>
      <dgm:spPr/>
    </dgm:pt>
    <dgm:pt modelId="{78BE5ADD-B342-4F23-83EC-D24A9883B2A4}" type="pres">
      <dgm:prSet presAssocID="{D3F62AF6-C9AB-4B37-A53C-C89BC1A23DB6}" presName="comp" presStyleCnt="0"/>
      <dgm:spPr/>
    </dgm:pt>
    <dgm:pt modelId="{5D870528-3E62-4539-8F3E-8FFF6F57CE81}" type="pres">
      <dgm:prSet presAssocID="{D3F62AF6-C9AB-4B37-A53C-C89BC1A23DB6}" presName="box" presStyleLbl="node1" presStyleIdx="2" presStyleCnt="3"/>
      <dgm:spPr/>
      <dgm:t>
        <a:bodyPr/>
        <a:lstStyle/>
        <a:p>
          <a:endParaRPr lang="ru-RU"/>
        </a:p>
      </dgm:t>
    </dgm:pt>
    <dgm:pt modelId="{AC813452-DF00-4132-B655-1863B034830B}" type="pres">
      <dgm:prSet presAssocID="{D3F62AF6-C9AB-4B37-A53C-C89BC1A23DB6}" presName="img" presStyleLbl="fgImgPlace1" presStyleIdx="2" presStyleCnt="3"/>
      <dgm:spPr/>
    </dgm:pt>
    <dgm:pt modelId="{6714C165-1CE5-4389-A930-2E4240B68883}" type="pres">
      <dgm:prSet presAssocID="{D3F62AF6-C9AB-4B37-A53C-C89BC1A23DB6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689BCE-5176-4552-A23D-28FFF957C704}" type="presOf" srcId="{F76AEA5F-F49A-4AF5-9B30-5BE4A57558BC}" destId="{C8F75CF1-92AB-49A5-BA90-EAAB34486750}" srcOrd="0" destOrd="0" presId="urn:microsoft.com/office/officeart/2005/8/layout/vList4"/>
    <dgm:cxn modelId="{E296F69A-3CD1-4678-ABAB-F6BFA29DD69D}" srcId="{62BB27A2-B159-4FE9-AF29-FD34956AD778}" destId="{ED8B8826-F6D7-46A7-B523-07E7F0473058}" srcOrd="0" destOrd="0" parTransId="{D84170FD-6E74-4E51-AD4D-6CDAAB301C82}" sibTransId="{2E8F189E-58B9-4F08-B104-6B59E1A157D3}"/>
    <dgm:cxn modelId="{CBD97F71-C87B-4235-8FBB-4E0F9E0D41C7}" type="presOf" srcId="{D3F62AF6-C9AB-4B37-A53C-C89BC1A23DB6}" destId="{5D870528-3E62-4539-8F3E-8FFF6F57CE81}" srcOrd="0" destOrd="0" presId="urn:microsoft.com/office/officeart/2005/8/layout/vList4"/>
    <dgm:cxn modelId="{DBFA1D88-7A3A-4BF1-832F-295191795470}" type="presOf" srcId="{F76AEA5F-F49A-4AF5-9B30-5BE4A57558BC}" destId="{EB1C20DC-17DE-41FF-A999-8291B17C3457}" srcOrd="1" destOrd="0" presId="urn:microsoft.com/office/officeart/2005/8/layout/vList4"/>
    <dgm:cxn modelId="{2A391B8C-0E60-4613-B9C1-25FAACE761F1}" type="presOf" srcId="{D3F62AF6-C9AB-4B37-A53C-C89BC1A23DB6}" destId="{6714C165-1CE5-4389-A930-2E4240B68883}" srcOrd="1" destOrd="0" presId="urn:microsoft.com/office/officeart/2005/8/layout/vList4"/>
    <dgm:cxn modelId="{218E655E-B766-4076-A11B-960F97A00EC1}" type="presOf" srcId="{62BB27A2-B159-4FE9-AF29-FD34956AD778}" destId="{27341309-F665-4F25-A0C2-A9785AAC75BE}" srcOrd="0" destOrd="0" presId="urn:microsoft.com/office/officeart/2005/8/layout/vList4"/>
    <dgm:cxn modelId="{D0581F1D-35E9-42BA-A227-E372B4BF62ED}" type="presOf" srcId="{ED8B8826-F6D7-46A7-B523-07E7F0473058}" destId="{9CD1D69C-7AEF-42E2-A3EB-FEA2C58A0DA8}" srcOrd="0" destOrd="0" presId="urn:microsoft.com/office/officeart/2005/8/layout/vList4"/>
    <dgm:cxn modelId="{9F727CC6-F7A7-409E-A6BA-63794F922210}" srcId="{62BB27A2-B159-4FE9-AF29-FD34956AD778}" destId="{F76AEA5F-F49A-4AF5-9B30-5BE4A57558BC}" srcOrd="1" destOrd="0" parTransId="{7B2D9B7B-CF5D-4BBF-A566-6434E9E64DBC}" sibTransId="{E587A401-3909-451A-8472-B19B5EAB8F74}"/>
    <dgm:cxn modelId="{BE010031-33D6-47EA-A56A-25622F363D71}" srcId="{62BB27A2-B159-4FE9-AF29-FD34956AD778}" destId="{D3F62AF6-C9AB-4B37-A53C-C89BC1A23DB6}" srcOrd="2" destOrd="0" parTransId="{41ED0163-4693-4A33-B04D-255C1FCA118F}" sibTransId="{D8960248-7FDA-47D1-B524-0BEE6B477AAB}"/>
    <dgm:cxn modelId="{F1EA7D25-07D8-4111-BB2A-22A309DE3F42}" type="presOf" srcId="{ED8B8826-F6D7-46A7-B523-07E7F0473058}" destId="{E42FA251-FE4E-4E4A-A1AF-3D795D3DBED5}" srcOrd="1" destOrd="0" presId="urn:microsoft.com/office/officeart/2005/8/layout/vList4"/>
    <dgm:cxn modelId="{D49D3C80-97E7-4637-99FE-BF843BCF1A79}" type="presParOf" srcId="{27341309-F665-4F25-A0C2-A9785AAC75BE}" destId="{6FC4F372-C0A4-4588-80A4-F01282E95F74}" srcOrd="0" destOrd="0" presId="urn:microsoft.com/office/officeart/2005/8/layout/vList4"/>
    <dgm:cxn modelId="{E54AD946-512D-4946-8D28-9756434CF4B4}" type="presParOf" srcId="{6FC4F372-C0A4-4588-80A4-F01282E95F74}" destId="{9CD1D69C-7AEF-42E2-A3EB-FEA2C58A0DA8}" srcOrd="0" destOrd="0" presId="urn:microsoft.com/office/officeart/2005/8/layout/vList4"/>
    <dgm:cxn modelId="{D3E9DEC9-F8A4-4BFA-ACC4-2CFBC12B3919}" type="presParOf" srcId="{6FC4F372-C0A4-4588-80A4-F01282E95F74}" destId="{9551EBC5-C7E3-4072-89BD-66F1ABF6718C}" srcOrd="1" destOrd="0" presId="urn:microsoft.com/office/officeart/2005/8/layout/vList4"/>
    <dgm:cxn modelId="{B090577E-9BA4-47AA-9069-55512925896E}" type="presParOf" srcId="{6FC4F372-C0A4-4588-80A4-F01282E95F74}" destId="{E42FA251-FE4E-4E4A-A1AF-3D795D3DBED5}" srcOrd="2" destOrd="0" presId="urn:microsoft.com/office/officeart/2005/8/layout/vList4"/>
    <dgm:cxn modelId="{6EE9D1EF-0A00-4C15-A57B-3FB41D4ADCE2}" type="presParOf" srcId="{27341309-F665-4F25-A0C2-A9785AAC75BE}" destId="{0442995A-1073-4C78-B043-16CF2E37D1E2}" srcOrd="1" destOrd="0" presId="urn:microsoft.com/office/officeart/2005/8/layout/vList4"/>
    <dgm:cxn modelId="{00322DCE-B8D2-431B-869D-4EA9BA797629}" type="presParOf" srcId="{27341309-F665-4F25-A0C2-A9785AAC75BE}" destId="{88B46823-3B5C-4A2F-8CDB-0C7891928E9D}" srcOrd="2" destOrd="0" presId="urn:microsoft.com/office/officeart/2005/8/layout/vList4"/>
    <dgm:cxn modelId="{6443B8E2-AC7A-412B-9E92-FEEEFCFBB437}" type="presParOf" srcId="{88B46823-3B5C-4A2F-8CDB-0C7891928E9D}" destId="{C8F75CF1-92AB-49A5-BA90-EAAB34486750}" srcOrd="0" destOrd="0" presId="urn:microsoft.com/office/officeart/2005/8/layout/vList4"/>
    <dgm:cxn modelId="{28CFA259-3C69-47D6-9397-CF5B9E79F84F}" type="presParOf" srcId="{88B46823-3B5C-4A2F-8CDB-0C7891928E9D}" destId="{56C6F424-1DB3-4FB4-A08C-BD81F6BC18D8}" srcOrd="1" destOrd="0" presId="urn:microsoft.com/office/officeart/2005/8/layout/vList4"/>
    <dgm:cxn modelId="{8F0C3783-07EA-4452-9CF3-947EB2D62029}" type="presParOf" srcId="{88B46823-3B5C-4A2F-8CDB-0C7891928E9D}" destId="{EB1C20DC-17DE-41FF-A999-8291B17C3457}" srcOrd="2" destOrd="0" presId="urn:microsoft.com/office/officeart/2005/8/layout/vList4"/>
    <dgm:cxn modelId="{D50975A1-88EF-4C25-98C2-C03191814FC2}" type="presParOf" srcId="{27341309-F665-4F25-A0C2-A9785AAC75BE}" destId="{CB2EF208-BF71-4283-A3F4-BDB5042E41FD}" srcOrd="3" destOrd="0" presId="urn:microsoft.com/office/officeart/2005/8/layout/vList4"/>
    <dgm:cxn modelId="{3B8131BF-A51A-4328-BAAE-0739A2DAA665}" type="presParOf" srcId="{27341309-F665-4F25-A0C2-A9785AAC75BE}" destId="{78BE5ADD-B342-4F23-83EC-D24A9883B2A4}" srcOrd="4" destOrd="0" presId="urn:microsoft.com/office/officeart/2005/8/layout/vList4"/>
    <dgm:cxn modelId="{757173FE-59D6-46AB-942F-4AED1CE9904A}" type="presParOf" srcId="{78BE5ADD-B342-4F23-83EC-D24A9883B2A4}" destId="{5D870528-3E62-4539-8F3E-8FFF6F57CE81}" srcOrd="0" destOrd="0" presId="urn:microsoft.com/office/officeart/2005/8/layout/vList4"/>
    <dgm:cxn modelId="{57F0AFA1-1F3B-4768-871C-6816F9F0BE99}" type="presParOf" srcId="{78BE5ADD-B342-4F23-83EC-D24A9883B2A4}" destId="{AC813452-DF00-4132-B655-1863B034830B}" srcOrd="1" destOrd="0" presId="urn:microsoft.com/office/officeart/2005/8/layout/vList4"/>
    <dgm:cxn modelId="{BF010B83-EA83-4D05-8EF7-EAF9E575A526}" type="presParOf" srcId="{78BE5ADD-B342-4F23-83EC-D24A9883B2A4}" destId="{6714C165-1CE5-4389-A930-2E4240B6888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530C12-66EC-467F-9609-E523380A2B0B}">
      <dsp:nvSpPr>
        <dsp:cNvPr id="0" name=""/>
        <dsp:cNvSpPr/>
      </dsp:nvSpPr>
      <dsp:spPr>
        <a:xfrm>
          <a:off x="572846" y="252464"/>
          <a:ext cx="3542302" cy="6807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+mn-lt"/>
            </a:rPr>
            <a:t>Государственные закупки социальных услуг</a:t>
          </a:r>
          <a:endParaRPr lang="en-US" sz="2000" b="1" kern="1200" dirty="0">
            <a:latin typeface="+mn-lt"/>
          </a:endParaRPr>
        </a:p>
      </dsp:txBody>
      <dsp:txXfrm>
        <a:off x="606075" y="285693"/>
        <a:ext cx="3475844" cy="614242"/>
      </dsp:txXfrm>
    </dsp:sp>
    <dsp:sp modelId="{30B245FF-7C40-44F9-BC64-07A0C1BB56C5}">
      <dsp:nvSpPr>
        <dsp:cNvPr id="0" name=""/>
        <dsp:cNvSpPr/>
      </dsp:nvSpPr>
      <dsp:spPr>
        <a:xfrm>
          <a:off x="555915" y="1262310"/>
          <a:ext cx="3538843" cy="1030288"/>
        </a:xfrm>
        <a:prstGeom prst="roundRect">
          <a:avLst/>
        </a:prstGeom>
        <a:gradFill rotWithShape="0">
          <a:gsLst>
            <a:gs pos="0">
              <a:schemeClr val="accent3">
                <a:hueOff val="2250053"/>
                <a:satOff val="-3376"/>
                <a:lumOff val="-549"/>
                <a:alphaOff val="0"/>
                <a:tint val="50000"/>
                <a:satMod val="300000"/>
              </a:schemeClr>
            </a:gs>
            <a:gs pos="35000">
              <a:schemeClr val="accent3">
                <a:hueOff val="2250053"/>
                <a:satOff val="-3376"/>
                <a:lumOff val="-549"/>
                <a:alphaOff val="0"/>
                <a:tint val="37000"/>
                <a:satMod val="300000"/>
              </a:schemeClr>
            </a:gs>
            <a:gs pos="100000">
              <a:schemeClr val="accent3">
                <a:hueOff val="2250053"/>
                <a:satOff val="-3376"/>
                <a:lumOff val="-54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Государственное финансирование общественно-полезных проектов</a:t>
          </a:r>
          <a:r>
            <a:rPr lang="ru-RU" sz="1600" b="1" kern="1200" dirty="0" smtClean="0"/>
            <a:t> </a:t>
          </a:r>
          <a:endParaRPr lang="en-US" sz="1600" b="1" kern="1200" dirty="0"/>
        </a:p>
      </dsp:txBody>
      <dsp:txXfrm>
        <a:off x="606210" y="1312605"/>
        <a:ext cx="3438253" cy="929698"/>
      </dsp:txXfrm>
    </dsp:sp>
    <dsp:sp modelId="{83C6A920-D0DD-47B7-A4AF-243C044F4B6E}">
      <dsp:nvSpPr>
        <dsp:cNvPr id="0" name=""/>
        <dsp:cNvSpPr/>
      </dsp:nvSpPr>
      <dsp:spPr>
        <a:xfrm>
          <a:off x="545808" y="2650858"/>
          <a:ext cx="3542302" cy="680700"/>
        </a:xfrm>
        <a:prstGeom prst="roundRect">
          <a:avLst/>
        </a:prstGeom>
        <a:gradFill rotWithShape="0">
          <a:gsLst>
            <a:gs pos="0">
              <a:schemeClr val="accent3">
                <a:hueOff val="4500106"/>
                <a:satOff val="-6752"/>
                <a:lumOff val="-1098"/>
                <a:alphaOff val="0"/>
                <a:tint val="50000"/>
                <a:satMod val="300000"/>
              </a:schemeClr>
            </a:gs>
            <a:gs pos="35000">
              <a:schemeClr val="accent3">
                <a:hueOff val="4500106"/>
                <a:satOff val="-6752"/>
                <a:lumOff val="-1098"/>
                <a:alphaOff val="0"/>
                <a:tint val="37000"/>
                <a:satMod val="300000"/>
              </a:schemeClr>
            </a:gs>
            <a:gs pos="100000">
              <a:schemeClr val="accent3">
                <a:hueOff val="4500106"/>
                <a:satOff val="-6752"/>
                <a:lumOff val="-109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Предоставление социальных услуг посредством ваучеров (талонов)</a:t>
          </a:r>
          <a:endParaRPr lang="en-US" sz="2000" b="1" kern="1200" dirty="0"/>
        </a:p>
      </dsp:txBody>
      <dsp:txXfrm>
        <a:off x="579037" y="2684087"/>
        <a:ext cx="3475844" cy="614242"/>
      </dsp:txXfrm>
    </dsp:sp>
    <dsp:sp modelId="{25CC59BF-A884-4DA7-A65C-CF8F14DA949D}">
      <dsp:nvSpPr>
        <dsp:cNvPr id="0" name=""/>
        <dsp:cNvSpPr/>
      </dsp:nvSpPr>
      <dsp:spPr>
        <a:xfrm>
          <a:off x="5011765" y="252464"/>
          <a:ext cx="3136668" cy="680700"/>
        </a:xfrm>
        <a:prstGeom prst="roundRect">
          <a:avLst/>
        </a:prstGeom>
        <a:gradFill rotWithShape="0">
          <a:gsLst>
            <a:gs pos="0">
              <a:schemeClr val="accent3">
                <a:hueOff val="6750158"/>
                <a:satOff val="-10128"/>
                <a:lumOff val="-1647"/>
                <a:alphaOff val="0"/>
                <a:tint val="50000"/>
                <a:satMod val="300000"/>
              </a:schemeClr>
            </a:gs>
            <a:gs pos="35000">
              <a:schemeClr val="accent3">
                <a:hueOff val="6750158"/>
                <a:satOff val="-10128"/>
                <a:lumOff val="-1647"/>
                <a:alphaOff val="0"/>
                <a:tint val="37000"/>
                <a:satMod val="300000"/>
              </a:schemeClr>
            </a:gs>
            <a:gs pos="100000">
              <a:schemeClr val="accent3">
                <a:hueOff val="6750158"/>
                <a:satOff val="-10128"/>
                <a:lumOff val="-164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400" kern="1200" dirty="0" smtClean="0">
              <a:latin typeface="Arial" pitchFamily="34" charset="0"/>
            </a:rPr>
            <a:t>известны  виды социальных услуг, которые нужно закупить для граждан</a:t>
          </a:r>
          <a:endParaRPr lang="ru-RU" altLang="ru-RU" sz="1400" kern="1200" dirty="0">
            <a:latin typeface="Arial" pitchFamily="34" charset="0"/>
          </a:endParaRPr>
        </a:p>
      </dsp:txBody>
      <dsp:txXfrm>
        <a:off x="5044994" y="285693"/>
        <a:ext cx="3070210" cy="614242"/>
      </dsp:txXfrm>
    </dsp:sp>
    <dsp:sp modelId="{9B2D55BB-6D1C-4ECB-8D72-AEE6CCED3575}">
      <dsp:nvSpPr>
        <dsp:cNvPr id="0" name=""/>
        <dsp:cNvSpPr/>
      </dsp:nvSpPr>
      <dsp:spPr>
        <a:xfrm>
          <a:off x="5011765" y="1451661"/>
          <a:ext cx="3136668" cy="680700"/>
        </a:xfrm>
        <a:prstGeom prst="roundRect">
          <a:avLst/>
        </a:prstGeom>
        <a:gradFill rotWithShape="0">
          <a:gsLst>
            <a:gs pos="0">
              <a:schemeClr val="accent3">
                <a:hueOff val="9000211"/>
                <a:satOff val="-13504"/>
                <a:lumOff val="-2196"/>
                <a:alphaOff val="0"/>
                <a:tint val="50000"/>
                <a:satMod val="300000"/>
              </a:schemeClr>
            </a:gs>
            <a:gs pos="35000">
              <a:schemeClr val="accent3">
                <a:hueOff val="9000211"/>
                <a:satOff val="-13504"/>
                <a:lumOff val="-2196"/>
                <a:alphaOff val="0"/>
                <a:tint val="37000"/>
                <a:satMod val="300000"/>
              </a:schemeClr>
            </a:gs>
            <a:gs pos="100000">
              <a:schemeClr val="accent3">
                <a:hueOff val="9000211"/>
                <a:satOff val="-13504"/>
                <a:lumOff val="-219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400" kern="1200" dirty="0" smtClean="0">
              <a:latin typeface="Arial" pitchFamily="34" charset="0"/>
            </a:rPr>
            <a:t>известны  - социальные цели, но нужны идеи и предложения НКО для их достижения </a:t>
          </a:r>
          <a:endParaRPr lang="en-US" altLang="ru-RU" sz="1400" kern="1200" dirty="0">
            <a:latin typeface="Arial" pitchFamily="34" charset="0"/>
          </a:endParaRPr>
        </a:p>
      </dsp:txBody>
      <dsp:txXfrm>
        <a:off x="5044994" y="1484890"/>
        <a:ext cx="3070210" cy="614242"/>
      </dsp:txXfrm>
    </dsp:sp>
    <dsp:sp modelId="{DD4783A9-6523-4573-B506-269AF4044DD1}">
      <dsp:nvSpPr>
        <dsp:cNvPr id="0" name=""/>
        <dsp:cNvSpPr/>
      </dsp:nvSpPr>
      <dsp:spPr>
        <a:xfrm>
          <a:off x="5011765" y="2713973"/>
          <a:ext cx="3136668" cy="68070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400" kern="1200" dirty="0" smtClean="0">
              <a:latin typeface="Arial" pitchFamily="34" charset="0"/>
            </a:rPr>
            <a:t>имеется сеть поставщиков услуг</a:t>
          </a:r>
          <a:endParaRPr lang="ru-RU" altLang="ru-RU" sz="1400" kern="1200" dirty="0">
            <a:latin typeface="Arial" pitchFamily="34" charset="0"/>
          </a:endParaRPr>
        </a:p>
      </dsp:txBody>
      <dsp:txXfrm>
        <a:off x="5044994" y="2747202"/>
        <a:ext cx="3070210" cy="6142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8B3AF-C424-4B3B-9496-2C21FC285200}">
      <dsp:nvSpPr>
        <dsp:cNvPr id="0" name=""/>
        <dsp:cNvSpPr/>
      </dsp:nvSpPr>
      <dsp:spPr>
        <a:xfrm>
          <a:off x="636354" y="0"/>
          <a:ext cx="1983168" cy="108155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Поставщик: Объявление  о конкурсе ГСЗ </a:t>
          </a:r>
          <a:endParaRPr lang="ru-RU" sz="1700" kern="1200" dirty="0"/>
        </a:p>
      </dsp:txBody>
      <dsp:txXfrm>
        <a:off x="926782" y="158390"/>
        <a:ext cx="1402312" cy="764775"/>
      </dsp:txXfrm>
    </dsp:sp>
    <dsp:sp modelId="{9D803F15-51C5-4945-A574-6A06268362FB}">
      <dsp:nvSpPr>
        <dsp:cNvPr id="0" name=""/>
        <dsp:cNvSpPr/>
      </dsp:nvSpPr>
      <dsp:spPr>
        <a:xfrm rot="10991364">
          <a:off x="1380830" y="1189874"/>
          <a:ext cx="409973" cy="21363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CBCF30-3B86-472E-B3B7-8F8D81976988}">
      <dsp:nvSpPr>
        <dsp:cNvPr id="0" name=""/>
        <dsp:cNvSpPr/>
      </dsp:nvSpPr>
      <dsp:spPr>
        <a:xfrm>
          <a:off x="650447" y="1499369"/>
          <a:ext cx="1771727" cy="13715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Заявление заказчику от Поставщика</a:t>
          </a:r>
          <a:endParaRPr lang="ru-RU" sz="1600" kern="1200" dirty="0"/>
        </a:p>
      </dsp:txBody>
      <dsp:txXfrm>
        <a:off x="909910" y="1700222"/>
        <a:ext cx="1252801" cy="969804"/>
      </dsp:txXfrm>
    </dsp:sp>
    <dsp:sp modelId="{62327801-CD89-4CC1-8A58-F5C59A57AB00}">
      <dsp:nvSpPr>
        <dsp:cNvPr id="0" name=""/>
        <dsp:cNvSpPr/>
      </dsp:nvSpPr>
      <dsp:spPr>
        <a:xfrm rot="10716433">
          <a:off x="1353040" y="2971470"/>
          <a:ext cx="409973" cy="213638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70B88-9918-46E8-A979-0AE3610F7BDF}">
      <dsp:nvSpPr>
        <dsp:cNvPr id="0" name=""/>
        <dsp:cNvSpPr/>
      </dsp:nvSpPr>
      <dsp:spPr>
        <a:xfrm>
          <a:off x="679347" y="3273642"/>
          <a:ext cx="1797291" cy="125169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Процесс отбора Поставщика услуги</a:t>
          </a:r>
          <a:endParaRPr lang="ru-RU" sz="1400" kern="1200" dirty="0"/>
        </a:p>
      </dsp:txBody>
      <dsp:txXfrm>
        <a:off x="942554" y="3456948"/>
        <a:ext cx="1270877" cy="885079"/>
      </dsp:txXfrm>
    </dsp:sp>
    <dsp:sp modelId="{B5F1021E-7225-44B6-8187-9DAF51DB7F50}">
      <dsp:nvSpPr>
        <dsp:cNvPr id="0" name=""/>
        <dsp:cNvSpPr/>
      </dsp:nvSpPr>
      <dsp:spPr>
        <a:xfrm rot="5451081">
          <a:off x="2730815" y="3812845"/>
          <a:ext cx="409973" cy="213638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F1B7E5-053C-4D1E-99A7-F308CAB9C836}">
      <dsp:nvSpPr>
        <dsp:cNvPr id="0" name=""/>
        <dsp:cNvSpPr/>
      </dsp:nvSpPr>
      <dsp:spPr>
        <a:xfrm>
          <a:off x="3382597" y="3531807"/>
          <a:ext cx="1797291" cy="8156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Подписание Договора</a:t>
          </a:r>
          <a:endParaRPr lang="ru-RU" sz="1200" kern="1200" dirty="0"/>
        </a:p>
      </dsp:txBody>
      <dsp:txXfrm>
        <a:off x="3645804" y="3651263"/>
        <a:ext cx="1270877" cy="576787"/>
      </dsp:txXfrm>
    </dsp:sp>
    <dsp:sp modelId="{FB2F1FA7-1615-4792-A827-43814A00E791}">
      <dsp:nvSpPr>
        <dsp:cNvPr id="0" name=""/>
        <dsp:cNvSpPr/>
      </dsp:nvSpPr>
      <dsp:spPr>
        <a:xfrm>
          <a:off x="4076256" y="3107498"/>
          <a:ext cx="409973" cy="213638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B1844F-CB56-41ED-86C3-75D48AF4E2A5}">
      <dsp:nvSpPr>
        <dsp:cNvPr id="0" name=""/>
        <dsp:cNvSpPr/>
      </dsp:nvSpPr>
      <dsp:spPr>
        <a:xfrm>
          <a:off x="3155253" y="1807745"/>
          <a:ext cx="2251979" cy="1101175"/>
        </a:xfrm>
        <a:prstGeom prst="ellipse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Предоставление социальных талонов и списка поставщиков получателям социальной услуги</a:t>
          </a:r>
          <a:endParaRPr lang="ru-RU" sz="1100" kern="1200" dirty="0"/>
        </a:p>
      </dsp:txBody>
      <dsp:txXfrm>
        <a:off x="3485048" y="1969008"/>
        <a:ext cx="1592389" cy="778649"/>
      </dsp:txXfrm>
    </dsp:sp>
    <dsp:sp modelId="{0F02ABD6-206E-4B0B-9918-D268BEC0AD24}">
      <dsp:nvSpPr>
        <dsp:cNvPr id="0" name=""/>
        <dsp:cNvSpPr/>
      </dsp:nvSpPr>
      <dsp:spPr>
        <a:xfrm rot="21558598">
          <a:off x="4066735" y="1461049"/>
          <a:ext cx="409973" cy="213638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44209D-E4D6-4798-8B44-6686529D26A3}">
      <dsp:nvSpPr>
        <dsp:cNvPr id="0" name=""/>
        <dsp:cNvSpPr/>
      </dsp:nvSpPr>
      <dsp:spPr>
        <a:xfrm>
          <a:off x="3371276" y="100608"/>
          <a:ext cx="1780477" cy="12394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Поставщик передает заказчику талоны</a:t>
          </a:r>
          <a:endParaRPr lang="ru-RU" sz="1200" kern="1200" dirty="0"/>
        </a:p>
      </dsp:txBody>
      <dsp:txXfrm>
        <a:off x="3632021" y="282127"/>
        <a:ext cx="1258987" cy="876449"/>
      </dsp:txXfrm>
    </dsp:sp>
    <dsp:sp modelId="{EB05CEC7-C308-4E4B-AD26-BD523A5BFAB6}">
      <dsp:nvSpPr>
        <dsp:cNvPr id="0" name=""/>
        <dsp:cNvSpPr/>
      </dsp:nvSpPr>
      <dsp:spPr>
        <a:xfrm rot="5384562">
          <a:off x="5373408" y="607619"/>
          <a:ext cx="409973" cy="21363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076E49-B243-490B-84ED-229DE11204AE}">
      <dsp:nvSpPr>
        <dsp:cNvPr id="0" name=""/>
        <dsp:cNvSpPr/>
      </dsp:nvSpPr>
      <dsp:spPr>
        <a:xfrm>
          <a:off x="5992908" y="381030"/>
          <a:ext cx="1650283" cy="65568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Финансирование поставщика</a:t>
          </a:r>
          <a:endParaRPr lang="ru-RU" sz="1200" kern="1200" dirty="0"/>
        </a:p>
      </dsp:txBody>
      <dsp:txXfrm>
        <a:off x="6234586" y="477053"/>
        <a:ext cx="1166927" cy="463637"/>
      </dsp:txXfrm>
    </dsp:sp>
    <dsp:sp modelId="{D8FF5AC0-397A-4FE4-848D-823E72C8F858}">
      <dsp:nvSpPr>
        <dsp:cNvPr id="0" name=""/>
        <dsp:cNvSpPr/>
      </dsp:nvSpPr>
      <dsp:spPr>
        <a:xfrm rot="10800000">
          <a:off x="6613063" y="1325327"/>
          <a:ext cx="409973" cy="213638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A1046E-C953-437B-9CE4-73AC48C093F4}">
      <dsp:nvSpPr>
        <dsp:cNvPr id="0" name=""/>
        <dsp:cNvSpPr/>
      </dsp:nvSpPr>
      <dsp:spPr>
        <a:xfrm>
          <a:off x="6059017" y="1815487"/>
          <a:ext cx="1518065" cy="94941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Мониторинг, Отчетность</a:t>
          </a:r>
          <a:endParaRPr lang="ru-RU" sz="1400" kern="1200" dirty="0"/>
        </a:p>
      </dsp:txBody>
      <dsp:txXfrm>
        <a:off x="6281332" y="1954526"/>
        <a:ext cx="1073435" cy="671339"/>
      </dsp:txXfrm>
    </dsp:sp>
    <dsp:sp modelId="{D22A63C6-8E50-400F-96B0-38324C3F6174}">
      <dsp:nvSpPr>
        <dsp:cNvPr id="0" name=""/>
        <dsp:cNvSpPr/>
      </dsp:nvSpPr>
      <dsp:spPr>
        <a:xfrm rot="10800000">
          <a:off x="6613063" y="2924602"/>
          <a:ext cx="409973" cy="213638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D1711A-BD20-4345-911F-F251E4C75ACA}">
      <dsp:nvSpPr>
        <dsp:cNvPr id="0" name=""/>
        <dsp:cNvSpPr/>
      </dsp:nvSpPr>
      <dsp:spPr>
        <a:xfrm>
          <a:off x="5992908" y="3285845"/>
          <a:ext cx="1650282" cy="95512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Информирование общественности</a:t>
          </a:r>
          <a:endParaRPr lang="ru-RU" sz="1400" kern="1200" dirty="0"/>
        </a:p>
      </dsp:txBody>
      <dsp:txXfrm>
        <a:off x="6234586" y="3425719"/>
        <a:ext cx="1166926" cy="6753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B76F1E-0804-4D33-8447-F1962FF7AB88}">
      <dsp:nvSpPr>
        <dsp:cNvPr id="0" name=""/>
        <dsp:cNvSpPr/>
      </dsp:nvSpPr>
      <dsp:spPr>
        <a:xfrm>
          <a:off x="0" y="1178442"/>
          <a:ext cx="793115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C0EBE7-BB6F-40E0-A9D1-8722D610EA87}">
      <dsp:nvSpPr>
        <dsp:cNvPr id="0" name=""/>
        <dsp:cNvSpPr/>
      </dsp:nvSpPr>
      <dsp:spPr>
        <a:xfrm>
          <a:off x="396557" y="824202"/>
          <a:ext cx="5551805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45" tIns="0" rIns="20984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Гос</a:t>
          </a:r>
          <a:r>
            <a:rPr lang="ru-RU" sz="2400" kern="1200" dirty="0" smtClean="0"/>
            <a:t>./</a:t>
          </a:r>
          <a:r>
            <a:rPr lang="ru-RU" sz="2400" kern="1200" dirty="0" err="1" smtClean="0"/>
            <a:t>мун</a:t>
          </a:r>
          <a:r>
            <a:rPr lang="ru-RU" sz="2400" kern="1200" dirty="0" smtClean="0"/>
            <a:t>. бюджет </a:t>
          </a:r>
          <a:r>
            <a:rPr lang="ru-RU" sz="2400" kern="1200" dirty="0"/>
            <a:t>--выделяет гранты</a:t>
          </a:r>
        </a:p>
      </dsp:txBody>
      <dsp:txXfrm>
        <a:off x="431142" y="858787"/>
        <a:ext cx="5482635" cy="639310"/>
      </dsp:txXfrm>
    </dsp:sp>
    <dsp:sp modelId="{4F20FCA4-5D27-4C7F-92C9-F33944B56780}">
      <dsp:nvSpPr>
        <dsp:cNvPr id="0" name=""/>
        <dsp:cNvSpPr/>
      </dsp:nvSpPr>
      <dsp:spPr>
        <a:xfrm>
          <a:off x="0" y="2267082"/>
          <a:ext cx="793115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09F451-FD61-4954-B250-6347DA3CB584}">
      <dsp:nvSpPr>
        <dsp:cNvPr id="0" name=""/>
        <dsp:cNvSpPr/>
      </dsp:nvSpPr>
      <dsp:spPr>
        <a:xfrm>
          <a:off x="396557" y="1912842"/>
          <a:ext cx="5551805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45" tIns="0" rIns="20984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/>
            <a:t>НПО получает гранты (из ГБ)</a:t>
          </a:r>
        </a:p>
      </dsp:txBody>
      <dsp:txXfrm>
        <a:off x="431142" y="1947427"/>
        <a:ext cx="5482635" cy="639310"/>
      </dsp:txXfrm>
    </dsp:sp>
    <dsp:sp modelId="{47E43F40-9DE6-44F9-A58F-CAC381760FF3}">
      <dsp:nvSpPr>
        <dsp:cNvPr id="0" name=""/>
        <dsp:cNvSpPr/>
      </dsp:nvSpPr>
      <dsp:spPr>
        <a:xfrm>
          <a:off x="0" y="3355722"/>
          <a:ext cx="793115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17DC8E-E39A-44A0-A5F8-7512C02B2C06}">
      <dsp:nvSpPr>
        <dsp:cNvPr id="0" name=""/>
        <dsp:cNvSpPr/>
      </dsp:nvSpPr>
      <dsp:spPr>
        <a:xfrm>
          <a:off x="396557" y="3001482"/>
          <a:ext cx="5551805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45" tIns="0" rIns="20984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/>
            <a:t>НПО оказывает соц. услугу населению</a:t>
          </a:r>
        </a:p>
      </dsp:txBody>
      <dsp:txXfrm>
        <a:off x="431142" y="3036067"/>
        <a:ext cx="5482635" cy="6393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3F33C-7693-4EFA-B042-A08C88706E9B}">
      <dsp:nvSpPr>
        <dsp:cNvPr id="0" name=""/>
        <dsp:cNvSpPr/>
      </dsp:nvSpPr>
      <dsp:spPr>
        <a:xfrm>
          <a:off x="862058" y="1979933"/>
          <a:ext cx="3152052" cy="500030"/>
        </a:xfrm>
        <a:custGeom>
          <a:avLst/>
          <a:gdLst/>
          <a:ahLst/>
          <a:cxnLst/>
          <a:rect l="0" t="0" r="0" b="0"/>
          <a:pathLst>
            <a:path>
              <a:moveTo>
                <a:pt x="3152052" y="0"/>
              </a:moveTo>
              <a:lnTo>
                <a:pt x="3152052" y="340755"/>
              </a:lnTo>
              <a:lnTo>
                <a:pt x="0" y="340755"/>
              </a:lnTo>
              <a:lnTo>
                <a:pt x="0" y="5000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EEC41F-2544-4F12-9388-7E52DEDC11C3}">
      <dsp:nvSpPr>
        <dsp:cNvPr id="0" name=""/>
        <dsp:cNvSpPr/>
      </dsp:nvSpPr>
      <dsp:spPr>
        <a:xfrm>
          <a:off x="2963427" y="1979933"/>
          <a:ext cx="1050684" cy="500030"/>
        </a:xfrm>
        <a:custGeom>
          <a:avLst/>
          <a:gdLst/>
          <a:ahLst/>
          <a:cxnLst/>
          <a:rect l="0" t="0" r="0" b="0"/>
          <a:pathLst>
            <a:path>
              <a:moveTo>
                <a:pt x="1050684" y="0"/>
              </a:moveTo>
              <a:lnTo>
                <a:pt x="1050684" y="340755"/>
              </a:lnTo>
              <a:lnTo>
                <a:pt x="0" y="340755"/>
              </a:lnTo>
              <a:lnTo>
                <a:pt x="0" y="5000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724AEE-0E80-4B35-8995-E9FF56A66358}">
      <dsp:nvSpPr>
        <dsp:cNvPr id="0" name=""/>
        <dsp:cNvSpPr/>
      </dsp:nvSpPr>
      <dsp:spPr>
        <a:xfrm>
          <a:off x="4014111" y="1979933"/>
          <a:ext cx="1050684" cy="5000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0755"/>
              </a:lnTo>
              <a:lnTo>
                <a:pt x="1050684" y="340755"/>
              </a:lnTo>
              <a:lnTo>
                <a:pt x="1050684" y="5000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769900-BEC7-4747-9636-98A687DA86ED}">
      <dsp:nvSpPr>
        <dsp:cNvPr id="0" name=""/>
        <dsp:cNvSpPr/>
      </dsp:nvSpPr>
      <dsp:spPr>
        <a:xfrm>
          <a:off x="4014111" y="1979933"/>
          <a:ext cx="3152052" cy="5000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0755"/>
              </a:lnTo>
              <a:lnTo>
                <a:pt x="3152052" y="340755"/>
              </a:lnTo>
              <a:lnTo>
                <a:pt x="3152052" y="5000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D8C5BD-4449-40C2-A755-FD57071D584B}">
      <dsp:nvSpPr>
        <dsp:cNvPr id="0" name=""/>
        <dsp:cNvSpPr/>
      </dsp:nvSpPr>
      <dsp:spPr>
        <a:xfrm>
          <a:off x="3154460" y="888177"/>
          <a:ext cx="1719301" cy="1091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B43571-02F9-423A-ABF0-8D804229D94A}">
      <dsp:nvSpPr>
        <dsp:cNvPr id="0" name=""/>
        <dsp:cNvSpPr/>
      </dsp:nvSpPr>
      <dsp:spPr>
        <a:xfrm>
          <a:off x="3345494" y="1069658"/>
          <a:ext cx="1719301" cy="1091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Система </a:t>
          </a:r>
          <a:r>
            <a:rPr lang="ru-RU" sz="1800" kern="1200" dirty="0" err="1" smtClean="0"/>
            <a:t>МиО</a:t>
          </a:r>
          <a:endParaRPr lang="ru-RU" sz="1800" kern="1200" dirty="0"/>
        </a:p>
      </dsp:txBody>
      <dsp:txXfrm>
        <a:off x="3377470" y="1101634"/>
        <a:ext cx="1655349" cy="1027804"/>
      </dsp:txXfrm>
    </dsp:sp>
    <dsp:sp modelId="{A4F18199-9323-4D2C-93FA-F4BD36FDD77D}">
      <dsp:nvSpPr>
        <dsp:cNvPr id="0" name=""/>
        <dsp:cNvSpPr/>
      </dsp:nvSpPr>
      <dsp:spPr>
        <a:xfrm>
          <a:off x="6306513" y="2479963"/>
          <a:ext cx="1719301" cy="1091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FFAC51-7F03-44C2-B4D3-E46F6691DA9E}">
      <dsp:nvSpPr>
        <dsp:cNvPr id="0" name=""/>
        <dsp:cNvSpPr/>
      </dsp:nvSpPr>
      <dsp:spPr>
        <a:xfrm>
          <a:off x="6497546" y="2661445"/>
          <a:ext cx="1719301" cy="1091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Воздействие</a:t>
          </a:r>
          <a:endParaRPr lang="ru-RU" sz="1800" kern="1200" dirty="0"/>
        </a:p>
      </dsp:txBody>
      <dsp:txXfrm>
        <a:off x="6529522" y="2693421"/>
        <a:ext cx="1655349" cy="1027804"/>
      </dsp:txXfrm>
    </dsp:sp>
    <dsp:sp modelId="{0EFF28DD-1ADB-45E2-ABA3-4784C59FA923}">
      <dsp:nvSpPr>
        <dsp:cNvPr id="0" name=""/>
        <dsp:cNvSpPr/>
      </dsp:nvSpPr>
      <dsp:spPr>
        <a:xfrm>
          <a:off x="4205144" y="2479963"/>
          <a:ext cx="1719301" cy="1091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4BC9E9-40BD-4538-90B5-BF372C03BAA0}">
      <dsp:nvSpPr>
        <dsp:cNvPr id="0" name=""/>
        <dsp:cNvSpPr/>
      </dsp:nvSpPr>
      <dsp:spPr>
        <a:xfrm>
          <a:off x="4396178" y="2661445"/>
          <a:ext cx="1719301" cy="10917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Регламенты </a:t>
          </a:r>
          <a:r>
            <a:rPr lang="ru-RU" sz="1800" kern="1200" dirty="0" err="1" smtClean="0"/>
            <a:t>МиО</a:t>
          </a:r>
          <a:endParaRPr lang="ru-RU" sz="1800" kern="1200" dirty="0"/>
        </a:p>
      </dsp:txBody>
      <dsp:txXfrm>
        <a:off x="4428154" y="2693421"/>
        <a:ext cx="1655349" cy="1027804"/>
      </dsp:txXfrm>
    </dsp:sp>
    <dsp:sp modelId="{D4023118-B340-4FAA-8569-26E12E4CE3A9}">
      <dsp:nvSpPr>
        <dsp:cNvPr id="0" name=""/>
        <dsp:cNvSpPr/>
      </dsp:nvSpPr>
      <dsp:spPr>
        <a:xfrm>
          <a:off x="2103776" y="2479963"/>
          <a:ext cx="1719301" cy="1091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8DBD9-DD83-468B-B5C5-436A1D9EE7B6}">
      <dsp:nvSpPr>
        <dsp:cNvPr id="0" name=""/>
        <dsp:cNvSpPr/>
      </dsp:nvSpPr>
      <dsp:spPr>
        <a:xfrm>
          <a:off x="2294809" y="2661445"/>
          <a:ext cx="1719301" cy="1091756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Ответственные</a:t>
          </a:r>
          <a:endParaRPr lang="ru-RU" sz="1800" kern="1200" dirty="0"/>
        </a:p>
      </dsp:txBody>
      <dsp:txXfrm>
        <a:off x="2326785" y="2693421"/>
        <a:ext cx="1655349" cy="1027804"/>
      </dsp:txXfrm>
    </dsp:sp>
    <dsp:sp modelId="{E8D88815-8D98-4A14-A86F-B7BDFF780D89}">
      <dsp:nvSpPr>
        <dsp:cNvPr id="0" name=""/>
        <dsp:cNvSpPr/>
      </dsp:nvSpPr>
      <dsp:spPr>
        <a:xfrm>
          <a:off x="2407" y="2479963"/>
          <a:ext cx="1719301" cy="1091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A09981-034C-4D17-948F-D3BBC5EC1A51}">
      <dsp:nvSpPr>
        <dsp:cNvPr id="0" name=""/>
        <dsp:cNvSpPr/>
      </dsp:nvSpPr>
      <dsp:spPr>
        <a:xfrm>
          <a:off x="193441" y="2661445"/>
          <a:ext cx="1719301" cy="1091756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Предмет </a:t>
          </a:r>
          <a:r>
            <a:rPr lang="ru-RU" sz="1800" kern="1200" dirty="0" err="1" smtClean="0"/>
            <a:t>МиО</a:t>
          </a:r>
          <a:endParaRPr lang="ru-RU" sz="1800" kern="1200" dirty="0"/>
        </a:p>
      </dsp:txBody>
      <dsp:txXfrm>
        <a:off x="225417" y="2693421"/>
        <a:ext cx="1655349" cy="102780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D1D69C-7AEF-42E2-A3EB-FEA2C58A0DA8}">
      <dsp:nvSpPr>
        <dsp:cNvPr id="0" name=""/>
        <dsp:cNvSpPr/>
      </dsp:nvSpPr>
      <dsp:spPr>
        <a:xfrm>
          <a:off x="0" y="0"/>
          <a:ext cx="8229600" cy="14143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эффективность реализации  общественно полезных проектов </a:t>
          </a:r>
          <a:endParaRPr lang="ru-RU" sz="2600" kern="1200" dirty="0"/>
        </a:p>
      </dsp:txBody>
      <dsp:txXfrm>
        <a:off x="1787356" y="0"/>
        <a:ext cx="6442243" cy="1414363"/>
      </dsp:txXfrm>
    </dsp:sp>
    <dsp:sp modelId="{9551EBC5-C7E3-4072-89BD-66F1ABF6718C}">
      <dsp:nvSpPr>
        <dsp:cNvPr id="0" name=""/>
        <dsp:cNvSpPr/>
      </dsp:nvSpPr>
      <dsp:spPr>
        <a:xfrm>
          <a:off x="141436" y="141436"/>
          <a:ext cx="1645920" cy="1131490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F75CF1-92AB-49A5-BA90-EAAB34486750}">
      <dsp:nvSpPr>
        <dsp:cNvPr id="0" name=""/>
        <dsp:cNvSpPr/>
      </dsp:nvSpPr>
      <dsp:spPr>
        <a:xfrm>
          <a:off x="0" y="1555799"/>
          <a:ext cx="8229600" cy="14143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соответствие качества предоставляемых социальных услуг требованиям минимальных стандартов социальных услуг</a:t>
          </a:r>
          <a:endParaRPr lang="ru-RU" sz="2600" kern="1200" dirty="0"/>
        </a:p>
      </dsp:txBody>
      <dsp:txXfrm>
        <a:off x="1787356" y="1555799"/>
        <a:ext cx="6442243" cy="1414363"/>
      </dsp:txXfrm>
    </dsp:sp>
    <dsp:sp modelId="{56C6F424-1DB3-4FB4-A08C-BD81F6BC18D8}">
      <dsp:nvSpPr>
        <dsp:cNvPr id="0" name=""/>
        <dsp:cNvSpPr/>
      </dsp:nvSpPr>
      <dsp:spPr>
        <a:xfrm>
          <a:off x="141436" y="1697236"/>
          <a:ext cx="1645920" cy="1131490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870528-3E62-4539-8F3E-8FFF6F57CE81}">
      <dsp:nvSpPr>
        <dsp:cNvPr id="0" name=""/>
        <dsp:cNvSpPr/>
      </dsp:nvSpPr>
      <dsp:spPr>
        <a:xfrm>
          <a:off x="0" y="3111599"/>
          <a:ext cx="8229600" cy="14143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удовлетворенность получателей услуг качеством и доступностью социальных услуг</a:t>
          </a:r>
          <a:endParaRPr lang="ru-RU" sz="2600" kern="1200" dirty="0"/>
        </a:p>
      </dsp:txBody>
      <dsp:txXfrm>
        <a:off x="1787356" y="3111599"/>
        <a:ext cx="6442243" cy="1414363"/>
      </dsp:txXfrm>
    </dsp:sp>
    <dsp:sp modelId="{AC813452-DF00-4132-B655-1863B034830B}">
      <dsp:nvSpPr>
        <dsp:cNvPr id="0" name=""/>
        <dsp:cNvSpPr/>
      </dsp:nvSpPr>
      <dsp:spPr>
        <a:xfrm>
          <a:off x="141436" y="3253035"/>
          <a:ext cx="1645920" cy="1131490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12D03-B479-4511-9009-26CA610D55A1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5404E-FDA6-44AB-A3DA-FB92548A37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025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 </a:t>
            </a:r>
          </a:p>
          <a:p>
            <a:endParaRPr lang="ru-RU" baseline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5404E-FDA6-44AB-A3DA-FB92548A37ED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5404E-FDA6-44AB-A3DA-FB92548A37ED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5404E-FDA6-44AB-A3DA-FB92548A37ED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5404E-FDA6-44AB-A3DA-FB92548A37ED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5404E-FDA6-44AB-A3DA-FB92548A37ED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B7C93D-14C6-46F8-92E4-5A5D8B300C21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5404E-FDA6-44AB-A3DA-FB92548A37ED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5404E-FDA6-44AB-A3DA-FB92548A37ED}" type="slidenum">
              <a:rPr lang="ru-RU" smtClean="0">
                <a:solidFill>
                  <a:prstClr val="black"/>
                </a:solidFill>
              </a:rPr>
              <a:pPr/>
              <a:t>31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581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477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711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7147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919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713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9798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9311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646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7615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4466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473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847B0-AE65-471A-89B2-E7351F4B6D9F}" type="datetimeFigureOut">
              <a:rPr lang="ru-RU" smtClean="0"/>
              <a:pPr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D9A68-7D59-47F5-8B6C-4D563B149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847B0-AE65-471A-89B2-E7351F4B6D9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D9A68-7D59-47F5-8B6C-4D563B149B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58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acebook.com/CivicParticipationFund/videos/267749200536777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jashtar.gov.kg/ru/section/view/id/6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sport.gov.kg/contents/viewcontent/id/416/pid/205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file:///D:\_&#1043;&#1086;&#1089;&#1089;&#1086;&#1094;&#1079;&#1072;&#1082;&#1072;&#1079;\_&#1052;&#1086;&#1083;&#1086;&#1076;&#1077;&#1078;&#1082;&#1072;\_&#1058;&#1088;&#1077;&#1085;&#1080;&#1085;&#1075;%20&#1087;&#1086;%20&#1084;&#1086;&#1085;&#1080;&#1090;&#1086;&#1088;&#1080;&#1085;&#1075;&#1091;%20&#1043;&#1057;&#1047;_&#1044;&#1077;&#1082;&#1072;&#1073;&#1088;&#1100;%202018\&#1055;&#1088;&#1077;&#1079;&#1077;&#1085;&#1090;&#1072;&#1094;&#1080;&#1080;\&#1057;&#1090;&#1088;&#1091;&#1082;&#1090;&#1091;&#1088;&#1072;%20&#1062;&#1040;%20&#1043;&#1040;&#1052;&#1060;&#1050;&#1057;%20&#1087;&#1088;&#1080;%20&#1055;&#1050;&#1056;.docx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0298" y="1700808"/>
            <a:ext cx="6429420" cy="1728193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663300"/>
                </a:solidFill>
                <a:latin typeface="Cambria" pitchFamily="18" charset="0"/>
              </a:rPr>
              <a:t>Внедрение ГСЗ в ГАМФКС КР </a:t>
            </a:r>
            <a:endParaRPr lang="ru-RU" sz="4000" b="1" i="1" dirty="0">
              <a:solidFill>
                <a:srgbClr val="663300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8153400" cy="715962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Государственный социальный заказ(ГСЗ)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 smtClean="0"/>
              <a:t>ГСЗ  -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механизм реализации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части республиканских, отраслевых, региональных или муниципальных социальных </a:t>
            </a:r>
            <a:r>
              <a:rPr lang="ru-RU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программ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направленных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на оказание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социальных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услуг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населению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либо на достижение иных общественно полезных целей путем вовлечения в их реализацию юридических лиц и индивидуальных предпринимателей, основанный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на договорных отношениях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обеспеченный финансированием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из республиканского и/или местного бюджетов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Закон о ГСЗ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651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224" y="214290"/>
            <a:ext cx="8286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800" b="1" dirty="0" smtClean="0">
                <a:solidFill>
                  <a:schemeClr val="accent6">
                    <a:lumMod val="75000"/>
                  </a:schemeClr>
                </a:solidFill>
              </a:rPr>
              <a:t>    ГСЗ </a:t>
            </a:r>
            <a:r>
              <a:rPr lang="ru-RU" altLang="ru-RU" sz="2800" b="1" dirty="0">
                <a:solidFill>
                  <a:schemeClr val="accent6">
                    <a:lumMod val="75000"/>
                  </a:schemeClr>
                </a:solidFill>
              </a:rPr>
              <a:t>применяется в странах </a:t>
            </a:r>
            <a:r>
              <a:rPr lang="ru-RU" alt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СНГ с </a:t>
            </a:r>
            <a:r>
              <a:rPr lang="ru-RU" altLang="ru-RU" sz="2800" b="1" dirty="0">
                <a:solidFill>
                  <a:schemeClr val="accent6">
                    <a:lumMod val="75000"/>
                  </a:schemeClr>
                </a:solidFill>
              </a:rPr>
              <a:t>2004 года</a:t>
            </a:r>
            <a:endParaRPr lang="ru-RU" sz="2800" b="1" dirty="0" smtClean="0">
              <a:solidFill>
                <a:schemeClr val="accent6">
                  <a:lumMod val="75000"/>
                </a:schemeClr>
              </a:solidFill>
              <a:latin typeface="Cambr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136904" cy="49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224" y="73613"/>
            <a:ext cx="8286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chemeClr val="accent6">
                    <a:lumMod val="75000"/>
                  </a:schemeClr>
                </a:solidFill>
              </a:rPr>
              <a:t>Сферы реализации ГСЗ</a:t>
            </a:r>
            <a:endParaRPr lang="ru-RU" sz="4400" b="1" dirty="0" smtClean="0">
              <a:solidFill>
                <a:schemeClr val="accent6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179512" y="1052737"/>
            <a:ext cx="8964488" cy="5040560"/>
          </a:xfrm>
        </p:spPr>
        <p:txBody>
          <a:bodyPr>
            <a:normAutofit fontScale="77500" lnSpcReduction="20000"/>
          </a:bodyPr>
          <a:lstStyle/>
          <a:p>
            <a:pPr marL="266700" indent="-266700">
              <a:buFont typeface="+mj-lt"/>
              <a:buAutoNum type="arabicPeriod"/>
              <a:defRPr/>
            </a:pPr>
            <a:r>
              <a:rPr lang="ru-RU" dirty="0" smtClean="0"/>
              <a:t>защита </a:t>
            </a:r>
            <a:r>
              <a:rPr lang="ru-RU" dirty="0"/>
              <a:t>социально </a:t>
            </a:r>
            <a:r>
              <a:rPr lang="ru-RU" dirty="0" err="1"/>
              <a:t>незащищенных</a:t>
            </a:r>
            <a:r>
              <a:rPr lang="ru-RU" dirty="0"/>
              <a:t> категорий граждан, в том числе семей и детей, находящихся в трудной жизненной ситуации, пожилых граждан и лиц с ограниченными возможностями здоровья;</a:t>
            </a:r>
          </a:p>
          <a:p>
            <a:pPr marL="266700" indent="-266700">
              <a:buFont typeface="+mj-lt"/>
              <a:buAutoNum type="arabicPeriod"/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поддержка молодежи;</a:t>
            </a:r>
          </a:p>
          <a:p>
            <a:pPr marL="266700" indent="-266700">
              <a:buFont typeface="+mj-lt"/>
              <a:buAutoNum type="arabicPeriod"/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образование и просвещение;</a:t>
            </a:r>
          </a:p>
          <a:p>
            <a:pPr marL="266700" indent="-266700">
              <a:buFont typeface="+mj-lt"/>
              <a:buAutoNum type="arabicPeriod"/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здоровье и физическое благополучие;</a:t>
            </a:r>
          </a:p>
          <a:p>
            <a:pPr marL="266700" indent="-266700">
              <a:buFont typeface="+mj-lt"/>
              <a:buAutoNum type="arabicPeriod"/>
              <a:defRPr/>
            </a:pPr>
            <a:r>
              <a:rPr lang="ru-RU" dirty="0"/>
              <a:t>медицинская помощь;</a:t>
            </a:r>
          </a:p>
          <a:p>
            <a:pPr marL="266700" indent="-266700">
              <a:buFont typeface="+mj-lt"/>
              <a:buAutoNum type="arabicPeriod"/>
              <a:defRPr/>
            </a:pPr>
            <a:r>
              <a:rPr lang="ru-RU" dirty="0"/>
              <a:t>социальное предпринимательство (предпринимательская деятельность в общественно полезных целях);</a:t>
            </a:r>
          </a:p>
          <a:p>
            <a:pPr marL="266700" indent="-266700">
              <a:buFont typeface="+mj-lt"/>
              <a:buAutoNum type="arabicPeriod"/>
              <a:defRPr/>
            </a:pPr>
            <a:r>
              <a:rPr lang="ru-RU" dirty="0"/>
              <a:t>сокращение уровня бедности;</a:t>
            </a:r>
          </a:p>
          <a:p>
            <a:pPr marL="266700" indent="-266700">
              <a:buFont typeface="+mj-lt"/>
              <a:buAutoNum type="arabicPeriod"/>
              <a:defRPr/>
            </a:pPr>
            <a:r>
              <a:rPr lang="ru-RU" dirty="0"/>
              <a:t>охрана окружающей среды, в том числе защита исчезающих растений и животных;</a:t>
            </a:r>
          </a:p>
          <a:p>
            <a:pPr algn="ctr">
              <a:buNone/>
            </a:pP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310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0586" y="14940"/>
            <a:ext cx="81459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chemeClr val="accent6">
                    <a:lumMod val="75000"/>
                  </a:schemeClr>
                </a:solidFill>
              </a:rPr>
              <a:t>Сферы реализации ГСЗ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179512" y="1052737"/>
            <a:ext cx="8964488" cy="5040560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 smtClean="0"/>
              <a:t>физическая </a:t>
            </a:r>
            <a:r>
              <a:rPr lang="ru-RU" dirty="0"/>
              <a:t>культура и любительский спорт;</a:t>
            </a:r>
          </a:p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/>
              <a:t>наука;</a:t>
            </a:r>
          </a:p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/>
              <a:t>литература;</a:t>
            </a:r>
          </a:p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/>
              <a:t>искусство;</a:t>
            </a:r>
          </a:p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/>
              <a:t>культура;</a:t>
            </a:r>
          </a:p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/>
              <a:t>туризм;</a:t>
            </a:r>
          </a:p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/>
              <a:t>права человека, в том числе ликвидация расовой, этнической, религиозной, гендерной или любой другой формы дискриминации;</a:t>
            </a:r>
          </a:p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/>
              <a:t>общественный порядок и общественное согласие;</a:t>
            </a:r>
          </a:p>
          <a:p>
            <a:pPr marL="514350" indent="-514350">
              <a:buFont typeface="+mj-lt"/>
              <a:buAutoNum type="arabicPeriod" startAt="9"/>
              <a:defRPr/>
            </a:pPr>
            <a:r>
              <a:rPr lang="ru-RU" dirty="0"/>
              <a:t>помощь мигрантам, вынужденным переселенцам и беженцам.</a:t>
            </a:r>
          </a:p>
          <a:p>
            <a:pPr algn="ctr">
              <a:buNone/>
            </a:pP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406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Cambria" pitchFamily="18" charset="0"/>
            </a:endParaRPr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457200" y="1340769"/>
            <a:ext cx="6347048" cy="4536504"/>
          </a:xfrm>
        </p:spPr>
        <p:txBody>
          <a:bodyPr>
            <a:normAutofit fontScale="92500"/>
          </a:bodyPr>
          <a:lstStyle/>
          <a:p>
            <a:pPr>
              <a:spcBef>
                <a:spcPct val="0"/>
              </a:spcBef>
              <a:spcAft>
                <a:spcPts val="3600"/>
              </a:spcAft>
              <a:buBlip>
                <a:blip r:embed="rId4"/>
              </a:buBlip>
            </a:pPr>
            <a:r>
              <a:rPr lang="ru-RU" altLang="ru-RU" sz="2400" dirty="0" smtClean="0"/>
              <a:t>Реализация программы самим уполномоченным государственным органом</a:t>
            </a:r>
          </a:p>
          <a:p>
            <a:pPr>
              <a:spcBef>
                <a:spcPct val="0"/>
              </a:spcBef>
              <a:spcAft>
                <a:spcPts val="3600"/>
              </a:spcAft>
              <a:buBlip>
                <a:blip r:embed="rId4"/>
              </a:buBlip>
            </a:pPr>
            <a:r>
              <a:rPr lang="ru-RU" altLang="ru-RU" sz="2400" dirty="0" smtClean="0"/>
              <a:t>Передача реализации программы территориальным подразделениям уполномоченного государственного органа </a:t>
            </a:r>
          </a:p>
          <a:p>
            <a:pPr>
              <a:spcBef>
                <a:spcPct val="0"/>
              </a:spcBef>
              <a:spcAft>
                <a:spcPts val="3600"/>
              </a:spcAft>
              <a:buBlip>
                <a:blip r:embed="rId4"/>
              </a:buBlip>
            </a:pPr>
            <a:r>
              <a:rPr lang="ru-RU" altLang="ru-RU" sz="2400" dirty="0" smtClean="0"/>
              <a:t>Делегирование реализации части программы органам МСУ на основании договора </a:t>
            </a:r>
          </a:p>
          <a:p>
            <a:pPr>
              <a:spcBef>
                <a:spcPct val="0"/>
              </a:spcBef>
              <a:spcAft>
                <a:spcPts val="3600"/>
              </a:spcAft>
              <a:buBlip>
                <a:blip r:embed="rId4"/>
              </a:buBlip>
            </a:pPr>
            <a:r>
              <a:rPr lang="ru-RU" altLang="ru-RU" sz="2400" dirty="0" smtClean="0"/>
              <a:t>Комбинированный способ </a:t>
            </a:r>
            <a:endParaRPr lang="en-US" altLang="ru-RU" sz="24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116632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Пути реализации ГСЗ</a:t>
            </a:r>
            <a:endParaRPr lang="ru-RU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63" r="18495" b="50000"/>
          <a:stretch>
            <a:fillRect/>
          </a:stretch>
        </p:blipFill>
        <p:spPr bwMode="auto">
          <a:xfrm>
            <a:off x="7308303" y="1124745"/>
            <a:ext cx="1399273" cy="1261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63" r="18495" b="50000"/>
          <a:stretch>
            <a:fillRect/>
          </a:stretch>
        </p:blipFill>
        <p:spPr bwMode="auto">
          <a:xfrm>
            <a:off x="7652585" y="2534580"/>
            <a:ext cx="710707" cy="64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 descr="Coat of arms of Bishkek Kyrgyzstan.sv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547" y="3573016"/>
            <a:ext cx="578783" cy="910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3" name="Picture 5" descr="E Ð¿Ð¸ÑÑÐ¼Ð¾ Ð»Ð¾Ð³Ð¾ÑÐ¸Ð¿ ÑÐ°Ð±Ð»Ð¾Ð½ â ÑÑÐ¾ÐºÐ¾Ð²ÑÐ¹ Ð²ÐµÐºÑÐ¾Ñ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797152"/>
            <a:ext cx="1183248" cy="118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39"/>
            <a:ext cx="7715200" cy="69609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Формы реализации ГСЗ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Статья 6  Закона КР о ГСЗ выделяет следующие формы </a:t>
            </a:r>
            <a:r>
              <a:rPr lang="ru-RU" b="1" dirty="0" smtClean="0"/>
              <a:t>реализации ГСЗ:</a:t>
            </a:r>
            <a:endParaRPr lang="ru-RU" dirty="0" smtClean="0"/>
          </a:p>
          <a:p>
            <a:pPr marL="0" indent="0">
              <a:buNone/>
            </a:pPr>
            <a:r>
              <a:rPr lang="ru-RU" sz="3000" dirty="0" smtClean="0"/>
              <a:t>1</a:t>
            </a:r>
            <a:r>
              <a:rPr lang="ru-RU" sz="3000" dirty="0"/>
              <a:t>) государственные закупки социальных услуг;</a:t>
            </a:r>
          </a:p>
          <a:p>
            <a:pPr marL="0" indent="0">
              <a:buNone/>
            </a:pPr>
            <a:r>
              <a:rPr lang="ru-RU" sz="3000" dirty="0"/>
              <a:t>2) государственное финансирование общественно полезных проектов;</a:t>
            </a:r>
          </a:p>
          <a:p>
            <a:pPr marL="0" indent="0">
              <a:buNone/>
            </a:pPr>
            <a:r>
              <a:rPr lang="ru-RU" sz="3000" dirty="0"/>
              <a:t>3) предоставление социальных услуг посредством социальных талонов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412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5158490"/>
              </p:ext>
            </p:extLst>
          </p:nvPr>
        </p:nvGraphicFramePr>
        <p:xfrm>
          <a:off x="208126" y="1327413"/>
          <a:ext cx="871296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115616" y="188640"/>
            <a:ext cx="744543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Формы реализации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ГСЗ в КР (с 2017г.) </a:t>
            </a:r>
            <a:r>
              <a:rPr lang="ru-RU" sz="3600" b="1" dirty="0"/>
              <a:t/>
            </a:r>
            <a:br>
              <a:rPr lang="ru-RU" sz="3600" b="1" dirty="0"/>
            </a:br>
            <a:endParaRPr lang="ru-RU" sz="3600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4572000" y="1556792"/>
            <a:ext cx="576064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4572000" y="2852936"/>
            <a:ext cx="576064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4564610" y="4295546"/>
            <a:ext cx="576064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88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859216" cy="796950"/>
          </a:xfrm>
        </p:spPr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Формы реализации ГСЗ в КР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3397062"/>
              </p:ext>
            </p:extLst>
          </p:nvPr>
        </p:nvGraphicFramePr>
        <p:xfrm>
          <a:off x="611560" y="1124744"/>
          <a:ext cx="8229600" cy="486329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88573">
                <a:tc>
                  <a:txBody>
                    <a:bodyPr/>
                    <a:lstStyle/>
                    <a:p>
                      <a:r>
                        <a:rPr lang="ru-RU" dirty="0" smtClean="0"/>
                        <a:t>Характеристики (критерии отличия</a:t>
                      </a:r>
                      <a:r>
                        <a:rPr lang="ru-RU" baseline="0" dirty="0" smtClean="0"/>
                        <a:t> форм)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Государственные закупки социальных услуг</a:t>
                      </a:r>
                      <a:endParaRPr lang="ru-RU" sz="1400" b="1" dirty="0" smtClean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Государственное финансирование общественно полезных проектов</a:t>
                      </a:r>
                      <a:endParaRPr lang="ru-RU" sz="1400" b="1" dirty="0" smtClean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социальных услуг посредством социальных талонов</a:t>
                      </a:r>
                      <a:endParaRPr lang="ru-RU" sz="1400" b="1" dirty="0" smtClean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5803">
                <a:tc>
                  <a:txBody>
                    <a:bodyPr/>
                    <a:lstStyle/>
                    <a:p>
                      <a:r>
                        <a:rPr lang="ru-RU" b="1" i="0" dirty="0" smtClean="0">
                          <a:effectLst/>
                        </a:rPr>
                        <a:t>Исполнители ГСЗ (поставщики</a:t>
                      </a:r>
                      <a:r>
                        <a:rPr lang="ru-RU" b="1" i="0" baseline="0" dirty="0" smtClean="0">
                          <a:effectLst/>
                        </a:rPr>
                        <a:t> услуг)</a:t>
                      </a:r>
                      <a:endParaRPr lang="ru-RU" b="1" i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ЮЛ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и ИП, осуществляющие деятельность в сферах, предусмотренных статьей 5 Закона о ГСЗ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НКО, предложившие лучший способ достижения известных (поставленных)  социальных целей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ЮЛ</a:t>
                      </a:r>
                      <a:r>
                        <a:rPr lang="ru-RU" baseline="0" dirty="0" smtClean="0"/>
                        <a:t> (коммерческие и некоммерческие),</a:t>
                      </a:r>
                    </a:p>
                    <a:p>
                      <a:r>
                        <a:rPr lang="ru-RU" baseline="0" dirty="0" smtClean="0"/>
                        <a:t>ИП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6241">
                <a:tc>
                  <a:txBody>
                    <a:bodyPr/>
                    <a:lstStyle/>
                    <a:p>
                      <a:r>
                        <a:rPr lang="ru-RU" b="1" i="0" dirty="0" smtClean="0">
                          <a:effectLst/>
                        </a:rPr>
                        <a:t>Порядок</a:t>
                      </a:r>
                      <a:r>
                        <a:rPr lang="ru-RU" b="1" i="0" baseline="0" dirty="0" smtClean="0">
                          <a:effectLst/>
                        </a:rPr>
                        <a:t> исполнения ГСЗ </a:t>
                      </a:r>
                      <a:endParaRPr lang="ru-RU" b="1" i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Предусмотрен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="1" baseline="0" dirty="0" smtClean="0"/>
                        <a:t>Законом о гос. закупках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 соответствии с </a:t>
                      </a: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Главой</a:t>
                      </a: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Закона КР о ГСЗ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соответствии с Главой </a:t>
                      </a: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Закона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КР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 ГСЗ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802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0"/>
            <a:ext cx="8208912" cy="76470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Форма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1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Государственные 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закупки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Государственный социальный заказ в форме государственных закупок социальных услуг применяется для закупки социальных услуг, </a:t>
            </a:r>
            <a:r>
              <a:rPr lang="ru-RU" b="1" dirty="0"/>
              <a:t>когда государственному заказчику известны виды услуг, которые необходимо закупить и предоставить получателям социальных услуг.</a:t>
            </a:r>
            <a:r>
              <a:rPr lang="ru-RU" dirty="0"/>
              <a:t> Реализация государственного социального заказа в форме государственных закупок социальных услуг осуществляется в порядке, предусмотренном главой 2 Закона о ГСЗ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271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9592" y="116632"/>
            <a:ext cx="7859216" cy="65293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Процедура проведения </a:t>
            </a:r>
            <a:r>
              <a:rPr lang="ru-RU" sz="3200" b="1" dirty="0" err="1">
                <a:solidFill>
                  <a:schemeClr val="accent6">
                    <a:lumMod val="75000"/>
                  </a:schemeClr>
                </a:solidFill>
              </a:rPr>
              <a:t>гос.закупок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Закупающие организации: (Покупатели)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Размещают на Портале государственных закупок zakupki.gov.kg объявления о конкурсе на закупку товаров, работ и услуг.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Осуществляют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процедурные шаги по организации процесса закупки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 предусмотренные  законами  о ГСЗ и  Государственных закупках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Заключают  договоры на поставку товаров, выполнение работ и оказание услуг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788024" y="1484784"/>
            <a:ext cx="4038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1600" dirty="0" smtClean="0"/>
              <a:t>.</a:t>
            </a:r>
            <a:endParaRPr lang="ru-RU" sz="1600" dirty="0"/>
          </a:p>
          <a:p>
            <a:pPr marL="0" indent="0">
              <a:buNone/>
            </a:pPr>
            <a:r>
              <a:rPr lang="ru-RU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Поставщики (подрядчики) 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Принимают участие  в конкурсе, при регистрации на Портале государственных закупок zakupki.gov.kg., в качестве Поставщика (подрядчика).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Осуществляют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процедурные шаги, для участия в конкурсе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предусмотренные законами  о ГСЗ и  Государственных закупках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Заключают договоры на поставку товаров, выполнение работ и оказание услуг с министерствами, административными ведомствами, органами местного самоуправления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709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ts val="400"/>
              </a:spcBef>
              <a:buClr>
                <a:srgbClr val="0BD0D9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ts val="400"/>
              </a:spcBef>
              <a:buClr>
                <a:srgbClr val="B0DFA0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B0DFA0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B0DFA0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B0DFA0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B0DFA0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CA49FF56-9619-4531-B864-F8D0870028CF}" type="slidenum">
              <a:rPr lang="ru-RU" altLang="ru-RU" sz="140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ru-RU" altLang="ru-RU" sz="140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001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8280920" cy="6480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Форма 2  </a:t>
            </a:r>
            <a:r>
              <a:rPr lang="ru-RU" sz="3200" b="1" dirty="0" err="1" smtClean="0">
                <a:solidFill>
                  <a:schemeClr val="accent6">
                    <a:lumMod val="75000"/>
                  </a:schemeClr>
                </a:solidFill>
              </a:rPr>
              <a:t>Гос.финансирование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 ОПП 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525963"/>
          </a:xfrm>
        </p:spPr>
        <p:txBody>
          <a:bodyPr>
            <a:normAutofit/>
          </a:bodyPr>
          <a:lstStyle/>
          <a:p>
            <a:r>
              <a:rPr lang="ru-RU" dirty="0"/>
              <a:t>Государственный социальный заказ в форме государственного финансирования общественно полезных проектов применяется в случаях, когда </a:t>
            </a:r>
            <a:r>
              <a:rPr lang="ru-RU" b="1" dirty="0"/>
              <a:t>известны социальные цели, </a:t>
            </a:r>
            <a:r>
              <a:rPr lang="ru-RU" dirty="0"/>
              <a:t>которые необходимо достичь, и </a:t>
            </a:r>
            <a:r>
              <a:rPr lang="ru-RU" b="1" i="1" dirty="0"/>
              <a:t>для</a:t>
            </a:r>
            <a:r>
              <a:rPr lang="ru-RU" dirty="0"/>
              <a:t> успешного </a:t>
            </a:r>
            <a:r>
              <a:rPr lang="ru-RU" b="1" i="1" dirty="0"/>
              <a:t>достижения</a:t>
            </a:r>
            <a:r>
              <a:rPr lang="ru-RU" dirty="0"/>
              <a:t> которых </a:t>
            </a:r>
            <a:r>
              <a:rPr lang="ru-RU" b="1" i="1" dirty="0"/>
              <a:t>требуются</a:t>
            </a:r>
            <a:r>
              <a:rPr lang="ru-RU" dirty="0"/>
              <a:t> эффективные и/или инновационные </a:t>
            </a:r>
            <a:r>
              <a:rPr lang="ru-RU" b="1" i="1" dirty="0"/>
              <a:t>идеи</a:t>
            </a:r>
            <a:r>
              <a:rPr lang="ru-RU" dirty="0"/>
              <a:t> и предложения некоммерческих организаций</a:t>
            </a:r>
          </a:p>
        </p:txBody>
      </p:sp>
    </p:spTree>
    <p:extLst>
      <p:ext uri="{BB962C8B-B14F-4D97-AF65-F5344CB8AC3E}">
        <p14:creationId xmlns:p14="http://schemas.microsoft.com/office/powerpoint/2010/main" val="287470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"/>
            <a:ext cx="7992888" cy="81272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Гос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финансирование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ОПП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90" y="1196752"/>
            <a:ext cx="8052750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4077072"/>
            <a:ext cx="8352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СОЦИАЛЬНЫЕ ЦЕЛИ - цели, которые вырабатывает государство для создания социально ориентированных параметров жизнедеятельности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населения: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повышение уровня и качества жизни, улучшение условий труда, повышение квалификационного и образовательного потенциала населения, усиление охраны здоровья и прочие параметры, ориентированные на сильную социальную политику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513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158"/>
            <a:ext cx="8244408" cy="818554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Форма 3. Предоставление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социальных услуг посредством социальных талонов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Государственный социальный заказ в форме предоставления социальных услуг посредством социальных талонов </a:t>
            </a:r>
            <a:r>
              <a:rPr lang="ru-RU" b="1" dirty="0"/>
              <a:t>применяется для закупки </a:t>
            </a:r>
            <a:r>
              <a:rPr lang="ru-RU" dirty="0"/>
              <a:t>социальных </a:t>
            </a:r>
            <a:r>
              <a:rPr lang="ru-RU" b="1" dirty="0"/>
              <a:t>услуг</a:t>
            </a:r>
            <a:r>
              <a:rPr lang="ru-RU" dirty="0"/>
              <a:t>, </a:t>
            </a:r>
            <a:r>
              <a:rPr lang="ru-RU" b="1" dirty="0"/>
              <a:t>когда существует сеть поставщиков этих услуг</a:t>
            </a:r>
            <a:r>
              <a:rPr lang="ru-RU" dirty="0"/>
              <a:t>. </a:t>
            </a:r>
            <a:endParaRPr lang="ru-RU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Реализация </a:t>
            </a:r>
            <a:r>
              <a:rPr lang="ru-RU" dirty="0"/>
              <a:t>государственного социального заказа в форме предоставления социальных услуг посредством социальных талонов осуществляется в порядке, предусмотренном главой 4  Закона о ГСЗ</a:t>
            </a:r>
          </a:p>
        </p:txBody>
      </p:sp>
    </p:spTree>
    <p:extLst>
      <p:ext uri="{BB962C8B-B14F-4D97-AF65-F5344CB8AC3E}">
        <p14:creationId xmlns:p14="http://schemas.microsoft.com/office/powerpoint/2010/main" val="3050122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Процедура формирования ГСЗ посредством соц. талонов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658222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0452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51520" y="1268761"/>
            <a:ext cx="8640960" cy="4680520"/>
          </a:xfrm>
        </p:spPr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  <a:defRPr/>
            </a:pPr>
            <a:r>
              <a:rPr lang="ru-RU" dirty="0"/>
              <a:t>В случаях, когда по закупаемым услугам имеются стандарты - услуги должны соответствовать требованиям данных стандартов </a:t>
            </a:r>
          </a:p>
          <a:p>
            <a:pPr marL="596646" indent="-514350">
              <a:buFont typeface="+mj-lt"/>
              <a:buAutoNum type="arabicPeriod"/>
              <a:defRPr/>
            </a:pPr>
            <a:r>
              <a:rPr lang="ru-RU" dirty="0" smtClean="0"/>
              <a:t>В </a:t>
            </a:r>
            <a:r>
              <a:rPr lang="ru-RU" dirty="0"/>
              <a:t>случаях, когда по закупаемым услугам не имеется стандартов - закупаемые услуги должны соответствовать требованиям, установленным к ним государственным заказчиком 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188640"/>
            <a:ext cx="7920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chemeClr val="accent6">
                    <a:lumMod val="75000"/>
                  </a:schemeClr>
                </a:solidFill>
              </a:rPr>
              <a:t>Стандарты и требования к социальным услугам </a:t>
            </a: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02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82296" indent="0">
              <a:buFont typeface="Wingdings" pitchFamily="2" charset="2"/>
              <a:buNone/>
              <a:defRPr/>
            </a:pPr>
            <a:r>
              <a:rPr lang="ru-RU" dirty="0"/>
              <a:t>Если осуществление деятельности в рамках ГСЗ требует наличие </a:t>
            </a:r>
          </a:p>
          <a:p>
            <a:pPr>
              <a:buFontTx/>
              <a:buChar char="-"/>
              <a:defRPr/>
            </a:pPr>
            <a:r>
              <a:rPr lang="ru-RU" b="1" dirty="0"/>
              <a:t>лицензии</a:t>
            </a:r>
            <a:r>
              <a:rPr lang="ru-RU" dirty="0"/>
              <a:t>, </a:t>
            </a:r>
          </a:p>
          <a:p>
            <a:pPr>
              <a:buFontTx/>
              <a:buChar char="-"/>
              <a:defRPr/>
            </a:pPr>
            <a:r>
              <a:rPr lang="ru-RU" b="1" dirty="0"/>
              <a:t>разрешения</a:t>
            </a:r>
            <a:r>
              <a:rPr lang="ru-RU" dirty="0"/>
              <a:t> либо </a:t>
            </a:r>
          </a:p>
          <a:p>
            <a:pPr>
              <a:buFontTx/>
              <a:buChar char="-"/>
              <a:defRPr/>
            </a:pPr>
            <a:r>
              <a:rPr lang="ru-RU" b="1" dirty="0"/>
              <a:t>аккредитации</a:t>
            </a:r>
            <a:r>
              <a:rPr lang="ru-RU" dirty="0"/>
              <a:t>, </a:t>
            </a:r>
          </a:p>
          <a:p>
            <a:pPr marL="82296" indent="0">
              <a:buFont typeface="Wingdings" pitchFamily="2" charset="2"/>
              <a:buNone/>
              <a:defRPr/>
            </a:pPr>
            <a:endParaRPr lang="ru-RU" dirty="0"/>
          </a:p>
          <a:p>
            <a:pPr marL="82296" indent="0">
              <a:buFont typeface="Wingdings" pitchFamily="2" charset="2"/>
              <a:buNone/>
              <a:defRPr/>
            </a:pPr>
            <a:r>
              <a:rPr lang="ru-RU" dirty="0"/>
              <a:t>то наличие такой лицензии, разрешения или аккредитации - обязательно для исполнителя ГСЗ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116632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chemeClr val="accent6">
                    <a:lumMod val="75000"/>
                  </a:schemeClr>
                </a:solidFill>
              </a:rPr>
              <a:t>Дополнительные требования к исполнителям ГСЗ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91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596" y="1500174"/>
            <a:ext cx="8429684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itchFamily="18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Cambria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04967" y="109769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Финансирование ГСЗ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Объект 2"/>
          <p:cNvSpPr>
            <a:spLocks noGrp="1"/>
          </p:cNvSpPr>
          <p:nvPr>
            <p:ph idx="1"/>
          </p:nvPr>
        </p:nvSpPr>
        <p:spPr>
          <a:xfrm>
            <a:off x="428596" y="1340768"/>
            <a:ext cx="8229600" cy="4608512"/>
          </a:xfrm>
        </p:spPr>
        <p:txBody>
          <a:bodyPr>
            <a:normAutofit/>
          </a:bodyPr>
          <a:lstStyle/>
          <a:p>
            <a:pPr marL="542925" lvl="1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3000" b="1" dirty="0" smtClean="0">
                <a:solidFill>
                  <a:schemeClr val="accent6">
                    <a:lumMod val="75000"/>
                  </a:schemeClr>
                </a:solidFill>
              </a:rPr>
              <a:t>Республиканский бюджет</a:t>
            </a:r>
          </a:p>
          <a:p>
            <a:pPr marL="542925" lvl="1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3000" b="1" dirty="0" smtClean="0">
                <a:solidFill>
                  <a:schemeClr val="accent6">
                    <a:lumMod val="75000"/>
                  </a:schemeClr>
                </a:solidFill>
              </a:rPr>
              <a:t>Местный бюджет </a:t>
            </a:r>
            <a:r>
              <a:rPr lang="ru-RU" sz="2400" i="1" dirty="0" smtClean="0"/>
              <a:t>(органы МСУ вправе предусмотреть средства в местном бюджете для ГСЗ)</a:t>
            </a:r>
            <a:endParaRPr lang="ru-RU" sz="2400" i="1" dirty="0"/>
          </a:p>
          <a:p>
            <a:pPr marL="82296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3000" dirty="0"/>
          </a:p>
          <a:p>
            <a:pPr marL="82296" indent="0" algn="just" fontAlgn="auto">
              <a:lnSpc>
                <a:spcPct val="12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  средств, выделенных на реализацию ГСЗ могут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быть использованы на организационные расходы по реализации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ГСЗ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96503" y="1124744"/>
            <a:ext cx="8229600" cy="5060357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Положение о порядке проведения конкурса общественно полезных проектов при реализации государственного социального заказа</a:t>
            </a:r>
          </a:p>
          <a:p>
            <a:r>
              <a:rPr lang="ru-RU" dirty="0"/>
              <a:t>Положение о веб-портале государственных грантов на финансирование общественно полезных проектов</a:t>
            </a:r>
          </a:p>
          <a:p>
            <a:r>
              <a:rPr lang="ru-RU" dirty="0"/>
              <a:t>Порядок контроля, мониторинга и оценки реализации общественно полезных проектов в рамках государственного социального заказа</a:t>
            </a:r>
          </a:p>
          <a:p>
            <a:r>
              <a:rPr lang="ru-RU" dirty="0"/>
              <a:t>Порядок предоставления социальных услуг посредством социальных талонов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38238" y="0"/>
            <a:ext cx="674613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Подзаконные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акты </a:t>
            </a:r>
          </a:p>
          <a:p>
            <a:pPr lvl="0" algn="ctr"/>
            <a:r>
              <a:rPr lang="ru-RU" sz="2000" b="1" dirty="0" smtClean="0">
                <a:solidFill>
                  <a:prstClr val="black"/>
                </a:solidFill>
              </a:rPr>
              <a:t>(утв. ПП </a:t>
            </a:r>
            <a:r>
              <a:rPr lang="ru-RU" sz="2000" b="1" dirty="0" smtClean="0"/>
              <a:t>от </a:t>
            </a:r>
            <a:r>
              <a:rPr lang="ru-RU" sz="2000" b="1" dirty="0"/>
              <a:t>15 декабря 2017 </a:t>
            </a:r>
            <a:r>
              <a:rPr lang="ru-RU" sz="2000" b="1" dirty="0" smtClean="0"/>
              <a:t>г.№ </a:t>
            </a:r>
            <a:r>
              <a:rPr lang="ru-RU" sz="2000" b="1" dirty="0"/>
              <a:t>814</a:t>
            </a:r>
            <a:r>
              <a:rPr lang="ru-RU" sz="2000" b="1" dirty="0" smtClean="0">
                <a:solidFill>
                  <a:prstClr val="black"/>
                </a:solidFill>
              </a:rPr>
              <a:t>) </a:t>
            </a:r>
            <a:endParaRPr lang="ru-RU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05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859216" cy="724942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002060"/>
                </a:solidFill>
              </a:rPr>
              <a:t>Итак, ГСЗ  - это ..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2390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вал 4">
            <a:hlinkClick r:id="rId4"/>
          </p:cNvPr>
          <p:cNvSpPr/>
          <p:nvPr/>
        </p:nvSpPr>
        <p:spPr>
          <a:xfrm>
            <a:off x="4211960" y="3284984"/>
            <a:ext cx="648072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78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184"/>
            <a:ext cx="7931224" cy="72494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Программа ГСЗ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b="1" dirty="0" smtClean="0"/>
              <a:t> Программа </a:t>
            </a:r>
            <a:r>
              <a:rPr lang="ru-RU" b="1" dirty="0"/>
              <a:t>государственного социального заказа</a:t>
            </a:r>
            <a:r>
              <a:rPr lang="ru-RU" dirty="0"/>
              <a:t> - </a:t>
            </a:r>
            <a:r>
              <a:rPr lang="ru-RU" u="sng" dirty="0"/>
              <a:t>совокупност</a:t>
            </a:r>
            <a:r>
              <a:rPr lang="ru-RU" dirty="0"/>
              <a:t>ь организационных, экономических и технических </a:t>
            </a:r>
            <a:r>
              <a:rPr lang="ru-RU" u="sng" dirty="0"/>
              <a:t>мер</a:t>
            </a:r>
            <a:r>
              <a:rPr lang="ru-RU" dirty="0"/>
              <a:t>, </a:t>
            </a:r>
            <a:r>
              <a:rPr lang="ru-RU" u="sng" dirty="0"/>
              <a:t>утвержденных</a:t>
            </a:r>
            <a:r>
              <a:rPr lang="ru-RU" dirty="0"/>
              <a:t> уполномоченным государственным органом или органом местного самоуправления и </a:t>
            </a:r>
            <a:r>
              <a:rPr lang="ru-RU" u="sng" dirty="0"/>
              <a:t>направленных на предоставление социальных услуг населению и/или осуществление общественно полезных проектов</a:t>
            </a:r>
            <a:r>
              <a:rPr lang="ru-RU" dirty="0"/>
              <a:t> посредством размещения государственного социального заказа;</a:t>
            </a:r>
          </a:p>
          <a:p>
            <a:pPr>
              <a:buFont typeface="Wingdings" panose="05000000000000000000" pitchFamily="2" charset="2"/>
              <a:buChar char="q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118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931224" cy="752326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Программа ГСЗ ГАМФКС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Разработана на 2018 – 2020 годы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y-KG" dirty="0">
                <a:latin typeface="Arial" panose="020B0604020202020204" pitchFamily="34" charset="0"/>
                <a:cs typeface="Arial" panose="020B0604020202020204" pitchFamily="34" charset="0"/>
              </a:rPr>
              <a:t>опирается на опыт и достижения 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сфере молодежной политики, физической культуры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спорта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Р</a:t>
            </a:r>
            <a:r>
              <a:rPr lang="ky-KG" dirty="0" smtClean="0"/>
              <a:t>азработана </a:t>
            </a:r>
            <a:r>
              <a:rPr lang="ky-KG" dirty="0"/>
              <a:t>в соответствии с </a:t>
            </a:r>
            <a:r>
              <a:rPr lang="ky-KG" dirty="0" smtClean="0"/>
              <a:t>нормами</a:t>
            </a:r>
            <a:r>
              <a:rPr lang="en-US" dirty="0"/>
              <a:t>:</a:t>
            </a:r>
            <a:r>
              <a:rPr lang="ky-KG" dirty="0" smtClean="0"/>
              <a:t> </a:t>
            </a:r>
          </a:p>
          <a:p>
            <a:pPr indent="371475"/>
            <a:r>
              <a:rPr lang="ky-KG" dirty="0" smtClean="0"/>
              <a:t> </a:t>
            </a:r>
            <a:r>
              <a:rPr lang="ky-KG" i="1" dirty="0" smtClean="0"/>
              <a:t>Конституции </a:t>
            </a:r>
            <a:r>
              <a:rPr lang="ru-RU" i="1" dirty="0" smtClean="0"/>
              <a:t>КР</a:t>
            </a:r>
            <a:r>
              <a:rPr lang="ky-KG" i="1" dirty="0" smtClean="0"/>
              <a:t>;</a:t>
            </a:r>
          </a:p>
          <a:p>
            <a:pPr indent="371475"/>
            <a:r>
              <a:rPr lang="ky-KG" i="1" dirty="0" smtClean="0"/>
              <a:t> </a:t>
            </a:r>
            <a:r>
              <a:rPr lang="ru-RU" i="1" dirty="0"/>
              <a:t>основными </a:t>
            </a:r>
            <a:r>
              <a:rPr lang="ky-KG" i="1" dirty="0"/>
              <a:t>стратегическ</a:t>
            </a:r>
            <a:r>
              <a:rPr lang="ru-RU" i="1" dirty="0"/>
              <a:t>ими</a:t>
            </a:r>
            <a:r>
              <a:rPr lang="ky-KG" i="1" dirty="0"/>
              <a:t> документ</a:t>
            </a:r>
            <a:r>
              <a:rPr lang="ru-RU" i="1" dirty="0" err="1"/>
              <a:t>ами</a:t>
            </a:r>
            <a:r>
              <a:rPr lang="ru-RU" i="1" dirty="0"/>
              <a:t> «Жаны </a:t>
            </a:r>
            <a:r>
              <a:rPr lang="ru-RU" i="1" dirty="0" err="1"/>
              <a:t>доорго</a:t>
            </a:r>
            <a:r>
              <a:rPr lang="ru-RU" i="1" dirty="0"/>
              <a:t> </a:t>
            </a:r>
            <a:r>
              <a:rPr lang="ru-RU" i="1" dirty="0" err="1"/>
              <a:t>кырк</a:t>
            </a:r>
            <a:r>
              <a:rPr lang="ru-RU" i="1" dirty="0"/>
              <a:t> </a:t>
            </a:r>
            <a:r>
              <a:rPr lang="ru-RU" i="1" dirty="0" err="1"/>
              <a:t>кадам</a:t>
            </a:r>
            <a:r>
              <a:rPr lang="ru-RU" i="1" dirty="0"/>
              <a:t>»</a:t>
            </a:r>
            <a:r>
              <a:rPr lang="ky-KG" i="1" dirty="0"/>
              <a:t>,</a:t>
            </a:r>
            <a:r>
              <a:rPr lang="ru-RU" i="1" dirty="0"/>
              <a:t> «Таза </a:t>
            </a:r>
            <a:r>
              <a:rPr lang="ru-RU" i="1" dirty="0" err="1"/>
              <a:t>коом</a:t>
            </a:r>
            <a:r>
              <a:rPr lang="ru-RU" i="1" dirty="0"/>
              <a:t>, </a:t>
            </a:r>
            <a:r>
              <a:rPr lang="ru-RU" i="1" dirty="0" err="1"/>
              <a:t>жаны</a:t>
            </a:r>
            <a:r>
              <a:rPr lang="ru-RU" i="1" dirty="0"/>
              <a:t> </a:t>
            </a:r>
            <a:r>
              <a:rPr lang="ru-RU" i="1" dirty="0" err="1"/>
              <a:t>доор</a:t>
            </a:r>
            <a:r>
              <a:rPr lang="ru-RU" i="1" dirty="0"/>
              <a:t>», «Таза </a:t>
            </a:r>
            <a:r>
              <a:rPr lang="ru-RU" i="1" dirty="0" err="1"/>
              <a:t>коом</a:t>
            </a:r>
            <a:r>
              <a:rPr lang="ru-RU" i="1" dirty="0"/>
              <a:t>»</a:t>
            </a: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08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892"/>
            <a:ext cx="8064896" cy="80882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Программа ГСЗ ГАМФКС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Разработана в соответствии: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/>
              <a:t>Бюджетным кодексом </a:t>
            </a:r>
            <a:r>
              <a:rPr lang="ru-RU" dirty="0" smtClean="0"/>
              <a:t>КР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 </a:t>
            </a:r>
            <a:r>
              <a:rPr lang="ru-RU" dirty="0"/>
              <a:t>Законами </a:t>
            </a:r>
            <a:r>
              <a:rPr lang="ru-RU" dirty="0" smtClean="0"/>
              <a:t>КР:</a:t>
            </a:r>
          </a:p>
          <a:p>
            <a:pPr marL="714375" indent="0">
              <a:buNone/>
            </a:pPr>
            <a:r>
              <a:rPr lang="ru-RU" i="1" dirty="0" smtClean="0"/>
              <a:t> «Об </a:t>
            </a:r>
            <a:r>
              <a:rPr lang="ru-RU" i="1" dirty="0"/>
              <a:t>основах государственной молодежной политики</a:t>
            </a:r>
            <a:r>
              <a:rPr lang="ru-RU" i="1" dirty="0" smtClean="0"/>
              <a:t>»</a:t>
            </a:r>
          </a:p>
          <a:p>
            <a:pPr marL="714375" indent="0">
              <a:buNone/>
            </a:pPr>
            <a:r>
              <a:rPr lang="ru-RU" i="1" dirty="0" smtClean="0"/>
              <a:t> </a:t>
            </a:r>
            <a:r>
              <a:rPr lang="ru-RU" i="1" dirty="0"/>
              <a:t>«О физической культуре и спорте</a:t>
            </a:r>
            <a:r>
              <a:rPr lang="ru-RU" i="1" dirty="0" smtClean="0"/>
              <a:t>»</a:t>
            </a:r>
          </a:p>
          <a:p>
            <a:pPr marL="714375" indent="0">
              <a:buNone/>
            </a:pPr>
            <a:r>
              <a:rPr lang="ru-RU" i="1" dirty="0" smtClean="0"/>
              <a:t> </a:t>
            </a:r>
            <a:r>
              <a:rPr lang="ru-RU" i="1" dirty="0"/>
              <a:t>«О государственном социальном заказе</a:t>
            </a:r>
            <a:r>
              <a:rPr lang="ru-RU" i="1" dirty="0" smtClean="0"/>
              <a:t>»</a:t>
            </a:r>
          </a:p>
          <a:p>
            <a:pPr marL="714375" indent="0">
              <a:buNone/>
            </a:pPr>
            <a:r>
              <a:rPr lang="ru-RU" i="1" dirty="0" smtClean="0"/>
              <a:t> </a:t>
            </a:r>
            <a:r>
              <a:rPr lang="ru-RU" i="1" dirty="0"/>
              <a:t>приказом </a:t>
            </a:r>
            <a:r>
              <a:rPr lang="ru-RU" i="1" cap="all" dirty="0"/>
              <a:t>Г</a:t>
            </a:r>
            <a:r>
              <a:rPr lang="ru-RU" i="1" dirty="0"/>
              <a:t>осударственного агентства по делам молодежи, физической культуры и спорта при Правительстве </a:t>
            </a:r>
            <a:r>
              <a:rPr lang="ru-RU" i="1" dirty="0" smtClean="0"/>
              <a:t>КР  </a:t>
            </a:r>
            <a:r>
              <a:rPr lang="ru-RU" i="1" dirty="0"/>
              <a:t>от 25 октября 2017 года № 359-н</a:t>
            </a:r>
          </a:p>
        </p:txBody>
      </p:sp>
    </p:spTree>
    <p:extLst>
      <p:ext uri="{BB962C8B-B14F-4D97-AF65-F5344CB8AC3E}">
        <p14:creationId xmlns:p14="http://schemas.microsoft.com/office/powerpoint/2010/main" val="158717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8075240" cy="536302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Представление Программы  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1700808"/>
            <a:ext cx="8229600" cy="378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5548590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prstClr val="black"/>
                </a:solidFill>
                <a:hlinkClick r:id="rId4"/>
              </a:rPr>
              <a:t>Программа представлена на сайте  ГАМФКС</a:t>
            </a:r>
            <a:r>
              <a:rPr lang="ru-RU" sz="2000" b="1" dirty="0" smtClean="0">
                <a:solidFill>
                  <a:prstClr val="black"/>
                </a:solidFill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</a:rPr>
              <a:t>jashtar.gov.kg</a:t>
            </a:r>
            <a:endParaRPr lang="ru-RU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95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931224" cy="680318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rgbClr val="002060"/>
                </a:solidFill>
              </a:rPr>
              <a:t>Представление Программы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196752"/>
            <a:ext cx="8370369" cy="42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8186" y="5569817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hlinkClick r:id="rId4"/>
              </a:rPr>
              <a:t>Программа представлена на сайте </a:t>
            </a:r>
            <a:r>
              <a:rPr lang="en-US" sz="2400" b="1" dirty="0" smtClean="0">
                <a:hlinkClick r:id="rId4"/>
              </a:rPr>
              <a:t>sport.gov.kg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91666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8244408" cy="836712"/>
          </a:xfrm>
        </p:spPr>
        <p:txBody>
          <a:bodyPr>
            <a:normAutofit/>
          </a:bodyPr>
          <a:lstStyle/>
          <a:p>
            <a:r>
              <a:rPr lang="ru-RU" sz="3200" b="1" cap="all" dirty="0">
                <a:solidFill>
                  <a:schemeClr val="accent6">
                    <a:lumMod val="75000"/>
                  </a:schemeClr>
                </a:solidFill>
              </a:rPr>
              <a:t>О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бщее видение и специфика программы ГСЗ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Граждане: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активно участвуют в реализации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стратегии ЦУР КР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продвигают социально важные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проекты, программы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а также ценности здорового образа жизни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способствуют развитию человека и общества в социальной, экономической, политической, культурной, образовательной и других сферах.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422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678"/>
            <a:ext cx="7931224" cy="796950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Задачи Программы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y-KG" dirty="0" smtClean="0"/>
              <a:t>Поддержать </a:t>
            </a:r>
            <a:r>
              <a:rPr lang="ky-KG" dirty="0"/>
              <a:t>местные инициативы по вовлечению детей и молодежи от 7 до 18, лиц с ограниченными возможностями здоровья</a:t>
            </a:r>
            <a:r>
              <a:rPr lang="ru-RU" dirty="0"/>
              <a:t>,</a:t>
            </a:r>
            <a:r>
              <a:rPr lang="ky-KG" dirty="0"/>
              <a:t> сельских женщин </a:t>
            </a:r>
            <a:r>
              <a:rPr lang="ru-RU" dirty="0"/>
              <a:t>к </a:t>
            </a:r>
            <a:r>
              <a:rPr lang="ky-KG" dirty="0"/>
              <a:t>физической культуре и </a:t>
            </a:r>
            <a:r>
              <a:rPr lang="ru-RU" dirty="0"/>
              <a:t>любительскому </a:t>
            </a:r>
            <a:r>
              <a:rPr lang="ky-KG" dirty="0"/>
              <a:t>спорту</a:t>
            </a:r>
            <a:r>
              <a:rPr lang="ru-RU" dirty="0"/>
              <a:t>.</a:t>
            </a:r>
          </a:p>
          <a:p>
            <a:r>
              <a:rPr lang="ru-RU" dirty="0" smtClean="0"/>
              <a:t>Способствовать </a:t>
            </a:r>
            <a:r>
              <a:rPr lang="ru-RU" dirty="0"/>
              <a:t>в</a:t>
            </a:r>
            <a:r>
              <a:rPr lang="ky-KG" dirty="0"/>
              <a:t>недр</a:t>
            </a:r>
            <a:r>
              <a:rPr lang="ru-RU" dirty="0" err="1"/>
              <a:t>ению</a:t>
            </a:r>
            <a:r>
              <a:rPr lang="ru-RU" dirty="0"/>
              <a:t> </a:t>
            </a:r>
            <a:r>
              <a:rPr lang="ky-KG" dirty="0"/>
              <a:t>норматив</a:t>
            </a:r>
            <a:r>
              <a:rPr lang="ru-RU" dirty="0" err="1"/>
              <a:t>ов</a:t>
            </a:r>
            <a:r>
              <a:rPr lang="ky-KG" dirty="0"/>
              <a:t> физической подготовленности в систему школьного образования.</a:t>
            </a:r>
            <a:endParaRPr lang="ru-RU" dirty="0"/>
          </a:p>
          <a:p>
            <a:r>
              <a:rPr lang="ky-KG" dirty="0" smtClean="0"/>
              <a:t>Созда</a:t>
            </a:r>
            <a:r>
              <a:rPr lang="ru-RU" dirty="0" err="1"/>
              <a:t>ть</a:t>
            </a:r>
            <a:r>
              <a:rPr lang="ky-KG" dirty="0"/>
              <a:t> благоприятн</a:t>
            </a:r>
            <a:r>
              <a:rPr lang="ru-RU" dirty="0" err="1"/>
              <a:t>ую</a:t>
            </a:r>
            <a:r>
              <a:rPr lang="ky-KG" dirty="0"/>
              <a:t> сред</a:t>
            </a:r>
            <a:r>
              <a:rPr lang="ru-RU" dirty="0"/>
              <a:t>у</a:t>
            </a:r>
            <a:r>
              <a:rPr lang="ky-KG" dirty="0"/>
              <a:t> для</a:t>
            </a:r>
            <a:r>
              <a:rPr lang="ru-RU" dirty="0"/>
              <a:t> активного участия молодежи в общественно-полезной деятельности в рамках стратегических документов.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084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787208" cy="724942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</a:rPr>
              <a:t>Выгодополучатели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Программы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В сфере физической культуры и спорта</a:t>
            </a:r>
            <a:r>
              <a:rPr lang="ru-RU" cap="all" dirty="0" smtClean="0"/>
              <a:t>: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сельская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молодежь;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школьники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4, 9, 11 классов;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лица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 ограниченными возможностями здоровья;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сельские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женщины.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В сфере молодежной политики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Молодежь, проживающая в сельской местности;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Молодежь, находящаяся в тяжелой жизненной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ситуации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73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27584" y="22385"/>
            <a:ext cx="8296316" cy="742319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Молодежь, находящаяся в тяжелой жизненной ситуации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лица с ограниченными возможностями здоровья;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молодые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люди оставшиеся </a:t>
            </a:r>
            <a:r>
              <a:rPr lang="ky-KG" i="1" dirty="0">
                <a:latin typeface="Arial" panose="020B0604020202020204" pitchFamily="34" charset="0"/>
                <a:cs typeface="Arial" panose="020B0604020202020204" pitchFamily="34" charset="0"/>
              </a:rPr>
              <a:t>без попечения родителей (законных представителей) или име</a:t>
            </a:r>
            <a:r>
              <a:rPr lang="ru-RU" i="1" dirty="0" err="1">
                <a:latin typeface="Arial" panose="020B0604020202020204" pitchFamily="34" charset="0"/>
                <a:cs typeface="Arial" panose="020B0604020202020204" pitchFamily="34" charset="0"/>
              </a:rPr>
              <a:t>ющие</a:t>
            </a:r>
            <a:r>
              <a:rPr lang="ky-KG" i="1" dirty="0">
                <a:latin typeface="Arial" panose="020B0604020202020204" pitchFamily="34" charset="0"/>
                <a:cs typeface="Arial" panose="020B0604020202020204" pitchFamily="34" charset="0"/>
              </a:rPr>
              <a:t> ближайших </a:t>
            </a:r>
            <a:r>
              <a:rPr lang="ky-KG" i="1" dirty="0" smtClean="0">
                <a:latin typeface="Arial" panose="020B0604020202020204" pitchFamily="34" charset="0"/>
                <a:cs typeface="Arial" panose="020B0604020202020204" pitchFamily="34" charset="0"/>
              </a:rPr>
              <a:t>родственников и находящеся </a:t>
            </a:r>
            <a:r>
              <a:rPr lang="ky-KG" i="1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их</a:t>
            </a:r>
            <a:r>
              <a:rPr lang="ky-KG" i="1" dirty="0">
                <a:latin typeface="Arial" panose="020B0604020202020204" pitchFamily="34" charset="0"/>
                <a:cs typeface="Arial" panose="020B0604020202020204" pitchFamily="34" charset="0"/>
              </a:rPr>
              <a:t> иждивении, включая лиц с ограниченными возможностями здоровья;</a:t>
            </a: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ky-KG" i="1" dirty="0" smtClean="0">
                <a:latin typeface="Arial" panose="020B0604020202020204" pitchFamily="34" charset="0"/>
                <a:cs typeface="Arial" panose="020B0604020202020204" pitchFamily="34" charset="0"/>
              </a:rPr>
              <a:t>малоимущи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ky-KG" i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ky-KG" i="1" dirty="0" smtClean="0">
                <a:latin typeface="Arial" panose="020B0604020202020204" pitchFamily="34" charset="0"/>
                <a:cs typeface="Arial" panose="020B0604020202020204" pitchFamily="34" charset="0"/>
              </a:rPr>
              <a:t>жертв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ы</a:t>
            </a:r>
            <a:r>
              <a:rPr lang="ky-KG" i="1" dirty="0">
                <a:latin typeface="Arial" panose="020B0604020202020204" pitchFamily="34" charset="0"/>
                <a:cs typeface="Arial" panose="020B0604020202020204" pitchFamily="34" charset="0"/>
              </a:rPr>
              <a:t> экологических и техногенных катастроф, стихийных бедствий;</a:t>
            </a: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ky-KG" i="1" dirty="0" smtClean="0">
                <a:latin typeface="Arial" panose="020B0604020202020204" pitchFamily="34" charset="0"/>
                <a:cs typeface="Arial" panose="020B0604020202020204" pitchFamily="34" charset="0"/>
              </a:rPr>
              <a:t>кайр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ы</a:t>
            </a:r>
            <a:r>
              <a:rPr lang="ky-KG" i="1" dirty="0">
                <a:latin typeface="Arial" panose="020B0604020202020204" pitchFamily="34" charset="0"/>
                <a:cs typeface="Arial" panose="020B0604020202020204" pitchFamily="34" charset="0"/>
              </a:rPr>
              <a:t>лманы;</a:t>
            </a: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воспитанники</a:t>
            </a:r>
            <a:r>
              <a:rPr lang="ky-KG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y-KG" i="1" dirty="0">
                <a:latin typeface="Arial" panose="020B0604020202020204" pitchFamily="34" charset="0"/>
                <a:cs typeface="Arial" panose="020B0604020202020204" pitchFamily="34" charset="0"/>
              </a:rPr>
              <a:t>специальных учебно-воспитательных учреждени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й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выпускники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детских домов.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310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Приоритет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I.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Эффективное привлечение граждан в занятия любительскими видами спорта и физической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культурой</a:t>
            </a:r>
          </a:p>
          <a:p>
            <a:pPr marL="0" indent="0">
              <a:buNone/>
            </a:pP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Приоритет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II.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Создание благоприятных условий для экономического и культурного развития молодых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кыргызстанцев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188640"/>
            <a:ext cx="7776864" cy="652934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Приоритеты Программы:</a:t>
            </a:r>
            <a:endParaRPr lang="ru-RU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30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В рамках этого приоритета предусмотрено выполнение следующей меры:</a:t>
            </a:r>
          </a:p>
          <a:p>
            <a:pPr marL="900113" indent="-804863"/>
            <a:r>
              <a:rPr lang="ru-RU" dirty="0"/>
              <a:t>	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конкурс общественно-полезных проектов</a:t>
            </a:r>
            <a:r>
              <a:rPr lang="ru-RU" dirty="0"/>
              <a:t>, нацеленных на внедрение: </a:t>
            </a:r>
          </a:p>
          <a:p>
            <a:pPr marL="1077913" indent="-354013">
              <a:buFont typeface="Wingdings" panose="05000000000000000000" pitchFamily="2" charset="2"/>
              <a:buChar char="Ø"/>
            </a:pPr>
            <a:r>
              <a:rPr lang="ru-RU" i="1" dirty="0" smtClean="0"/>
              <a:t>нормативных </a:t>
            </a:r>
            <a:r>
              <a:rPr lang="ru-RU" i="1" dirty="0"/>
              <a:t>основ физического воспитания;</a:t>
            </a:r>
          </a:p>
          <a:p>
            <a:pPr marL="1077913" indent="-273050">
              <a:buFont typeface="Wingdings" panose="05000000000000000000" pitchFamily="2" charset="2"/>
              <a:buChar char="Ø"/>
            </a:pPr>
            <a:r>
              <a:rPr lang="ru-RU" i="1" dirty="0" smtClean="0"/>
              <a:t>вовлечение </a:t>
            </a:r>
            <a:r>
              <a:rPr lang="ru-RU" i="1" dirty="0"/>
              <a:t>ЛОВЗ к занятиям любительским спортом и физической культурой;</a:t>
            </a:r>
          </a:p>
          <a:p>
            <a:pPr marL="1077913" indent="-273050">
              <a:buFont typeface="Wingdings" panose="05000000000000000000" pitchFamily="2" charset="2"/>
              <a:buChar char="Ø"/>
            </a:pPr>
            <a:r>
              <a:rPr lang="ru-RU" i="1" dirty="0" smtClean="0"/>
              <a:t>вовлечение </a:t>
            </a:r>
            <a:r>
              <a:rPr lang="ru-RU" i="1" dirty="0"/>
              <a:t>сельских женщин в любительский спорт и физическую культуру.</a:t>
            </a:r>
          </a:p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0"/>
            <a:ext cx="8388424" cy="764704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 I. Эффективное привлечение граждан в занятия любительскими видами спорта и физической культурой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66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Ключевой </a:t>
            </a:r>
            <a:r>
              <a:rPr lang="ru-RU" dirty="0"/>
              <a:t>мерой данного приоритета является:</a:t>
            </a:r>
          </a:p>
          <a:p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Конкурс общественно-полезных проектов</a:t>
            </a:r>
            <a:r>
              <a:rPr lang="ru-RU" dirty="0"/>
              <a:t> по направлениям: </a:t>
            </a:r>
          </a:p>
          <a:p>
            <a:pPr marL="900113" indent="-368300">
              <a:buFont typeface="Wingdings" panose="05000000000000000000" pitchFamily="2" charset="2"/>
              <a:buChar char="Ø"/>
            </a:pPr>
            <a:r>
              <a:rPr lang="ru-RU" dirty="0"/>
              <a:t>	</a:t>
            </a:r>
            <a:r>
              <a:rPr lang="ru-RU" i="1" dirty="0" smtClean="0"/>
              <a:t>создание </a:t>
            </a:r>
            <a:r>
              <a:rPr lang="ru-RU" i="1" dirty="0"/>
              <a:t>условий для экономического благополучия молодежи;</a:t>
            </a:r>
          </a:p>
          <a:p>
            <a:pPr marL="900113" indent="-368300">
              <a:buFont typeface="Wingdings" panose="05000000000000000000" pitchFamily="2" charset="2"/>
              <a:buChar char="Ø"/>
            </a:pPr>
            <a:r>
              <a:rPr lang="ru-RU" i="1" dirty="0"/>
              <a:t>	</a:t>
            </a:r>
            <a:r>
              <a:rPr lang="ru-RU" i="1" dirty="0" smtClean="0"/>
              <a:t>развитие </a:t>
            </a:r>
            <a:r>
              <a:rPr lang="ru-RU" i="1" dirty="0"/>
              <a:t>гражданской культуры молодежи Кыргызстана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0"/>
            <a:ext cx="8388424" cy="836712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6">
                    <a:lumMod val="75000"/>
                  </a:schemeClr>
                </a:solidFill>
              </a:rPr>
              <a:t>Приоритет II. Создание благоприятных условий для экономического и культурного развития молодых </a:t>
            </a:r>
            <a:r>
              <a:rPr lang="ru-RU" sz="2200" b="1" dirty="0" err="1" smtClean="0">
                <a:solidFill>
                  <a:schemeClr val="accent6">
                    <a:lumMod val="75000"/>
                  </a:schemeClr>
                </a:solidFill>
              </a:rPr>
              <a:t>кыргызстанцев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511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8003232" cy="824334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Реалии Программы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 smtClean="0"/>
              <a:t>В </a:t>
            </a:r>
            <a:r>
              <a:rPr lang="ru-RU" i="1" dirty="0"/>
              <a:t>2018 </a:t>
            </a:r>
            <a:r>
              <a:rPr lang="ru-RU" i="1" dirty="0" smtClean="0"/>
              <a:t>, 2019 году были объявлены </a:t>
            </a:r>
            <a:r>
              <a:rPr lang="ru-RU" i="1" dirty="0"/>
              <a:t>конкурс на реализацию общественно-полезных </a:t>
            </a:r>
            <a:r>
              <a:rPr lang="ru-RU" i="1" dirty="0" smtClean="0"/>
              <a:t>проектов только по приоритету 2.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создание </a:t>
            </a:r>
            <a:r>
              <a:rPr lang="ru-RU" dirty="0"/>
              <a:t>условий для экономического благополучия молодежи;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развитие </a:t>
            </a:r>
            <a:r>
              <a:rPr lang="ru-RU" dirty="0"/>
              <a:t>гражданской культуры молодежи Кыргызстана</a:t>
            </a:r>
          </a:p>
        </p:txBody>
      </p:sp>
    </p:spTree>
    <p:extLst>
      <p:ext uri="{BB962C8B-B14F-4D97-AF65-F5344CB8AC3E}">
        <p14:creationId xmlns:p14="http://schemas.microsoft.com/office/powerpoint/2010/main" val="323891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Реализация Программы в полном объеме будет осуществляться </a:t>
            </a:r>
            <a:r>
              <a:rPr lang="ru-RU" b="1" dirty="0" err="1"/>
              <a:t>Госагентством</a:t>
            </a:r>
            <a:r>
              <a:rPr lang="ru-RU" b="1" dirty="0"/>
              <a:t> с привлечением уполномоченных государственных органов, партнеров из негосударственного сектора и международных </a:t>
            </a:r>
            <a:r>
              <a:rPr lang="ru-RU" b="1" dirty="0" smtClean="0"/>
              <a:t>организаций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Управление </a:t>
            </a:r>
            <a:r>
              <a:rPr lang="ru-RU" dirty="0"/>
              <a:t>реализацией Программы будет осуществляться </a:t>
            </a:r>
            <a:r>
              <a:rPr lang="ru-RU" b="1" i="1" dirty="0"/>
              <a:t>в соответствии с Законом </a:t>
            </a:r>
            <a:r>
              <a:rPr lang="ru-RU" dirty="0"/>
              <a:t>КР «О государственном социальном заказе», а также другими нормативными правовыми актами</a:t>
            </a:r>
            <a:endParaRPr lang="ru-RU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188640"/>
            <a:ext cx="7776864" cy="652934"/>
          </a:xfrm>
        </p:spPr>
        <p:txBody>
          <a:bodyPr>
            <a:normAutofit/>
          </a:bodyPr>
          <a:lstStyle/>
          <a:p>
            <a:r>
              <a:rPr lang="ru-RU" sz="3600" b="1" kern="1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Управление реализацией Программы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456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Вне зависимости от формы </a:t>
            </a:r>
            <a:r>
              <a:rPr lang="ru-RU" dirty="0" smtClean="0"/>
              <a:t>реализации </a:t>
            </a:r>
            <a:r>
              <a:rPr lang="ru-RU" dirty="0"/>
              <a:t>государственного заказа, всегда будут стоять вопросы о финансировании социальных услуг: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ru-RU" dirty="0" smtClean="0"/>
              <a:t>из </a:t>
            </a:r>
            <a:r>
              <a:rPr lang="ru-RU" dirty="0"/>
              <a:t>каких </a:t>
            </a:r>
            <a:r>
              <a:rPr lang="ru-RU" dirty="0" smtClean="0"/>
              <a:t>источников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кто оплачивает предоставление социальных услуг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каков </a:t>
            </a:r>
            <a:r>
              <a:rPr lang="ru-RU" dirty="0"/>
              <a:t>механизм  финансирования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188640"/>
            <a:ext cx="7776864" cy="652934"/>
          </a:xfrm>
        </p:spPr>
        <p:txBody>
          <a:bodyPr>
            <a:normAutofit fontScale="90000"/>
          </a:bodyPr>
          <a:lstStyle/>
          <a:p>
            <a:r>
              <a:rPr lang="ru-RU" sz="4400" b="1" i="1" kern="1200" dirty="0" smtClean="0">
                <a:solidFill>
                  <a:schemeClr val="accent6">
                    <a:lumMod val="75000"/>
                  </a:schemeClr>
                </a:solidFill>
                <a:effectLst/>
                <a:latin typeface="Calibri"/>
              </a:rPr>
              <a:t>Финансирование ГСЗ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79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Статья 3, Закон о ГСЗ определяет, что цели ГСЗ достигаются: </a:t>
            </a:r>
            <a:r>
              <a:rPr lang="ru-RU" i="1" dirty="0"/>
              <a:t>«...за счет средств республиканского и/или местного бюджетов, а также путем вовлечения интеллектуальных, кадровых, материальных и иных ресурсов юридических лиц, индивидуальных предпринимателей и граждан» </a:t>
            </a:r>
          </a:p>
          <a:p>
            <a:pPr marL="0" indent="0">
              <a:buNone/>
            </a:pPr>
            <a:r>
              <a:rPr lang="ru-RU" dirty="0"/>
              <a:t>Статья 11 Закона о ГСЗ определяет: </a:t>
            </a:r>
            <a:r>
              <a:rPr lang="ru-RU" i="1" dirty="0"/>
              <a:t>«Финансирование государственного социального заказа осуществляется за счет средств республиканского и/или местного бюджетов»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256" y="0"/>
            <a:ext cx="7931224" cy="90872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Из каких средств оплачивается </a:t>
            </a:r>
            <a:r>
              <a:rPr lang="ru-RU" sz="4000" b="1" kern="1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ГСЗ</a:t>
            </a:r>
            <a:endParaRPr lang="ru-RU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148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Реализация Программы будет финансироваться </a:t>
            </a:r>
            <a:r>
              <a:rPr lang="ru-RU" b="1" u="sng" dirty="0"/>
              <a:t>из средств республиканского бюджета </a:t>
            </a:r>
            <a:r>
              <a:rPr lang="ru-RU" dirty="0"/>
              <a:t>в размере не менее 4 млн. сом ежегодно.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В </a:t>
            </a:r>
            <a:r>
              <a:rPr lang="ru-RU" dirty="0"/>
              <a:t>рамках проектов, предложенных местными партнерами, будут привлекаться ресурсы из внебюджетных источников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0"/>
            <a:ext cx="8316416" cy="980728"/>
          </a:xfrm>
        </p:spPr>
        <p:txBody>
          <a:bodyPr>
            <a:normAutofit/>
          </a:bodyPr>
          <a:lstStyle/>
          <a:p>
            <a:r>
              <a:rPr lang="ru-RU" sz="3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Кто оплачивает предоставление соц. услуг</a:t>
            </a:r>
            <a:endParaRPr lang="ru-RU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066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188640"/>
            <a:ext cx="7776864" cy="652934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Механизм финансирования</a:t>
            </a:r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2266030"/>
              </p:ext>
            </p:extLst>
          </p:nvPr>
        </p:nvGraphicFramePr>
        <p:xfrm>
          <a:off x="755650" y="1341438"/>
          <a:ext cx="7931150" cy="4784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566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755576" y="1340768"/>
            <a:ext cx="7931224" cy="4785395"/>
          </a:xfrm>
        </p:spPr>
        <p:txBody>
          <a:bodyPr>
            <a:normAutofit fontScale="85000" lnSpcReduction="200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Формирование темы;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Объявление открытого публичного конкурса;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Доступ к информации;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Сбор предложений; 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Создание </a:t>
            </a:r>
            <a:r>
              <a:rPr lang="ru-RU" dirty="0" err="1"/>
              <a:t>грантовой</a:t>
            </a:r>
            <a:r>
              <a:rPr lang="ru-RU" dirty="0"/>
              <a:t> комиссии;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Процесс отбора проектных заявок;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Заключение договора;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Финансирование;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Мониторинг;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Отчетность;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/>
              <a:t>Информирование общественности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188640"/>
            <a:ext cx="7776864" cy="652934"/>
          </a:xfrm>
        </p:spPr>
        <p:txBody>
          <a:bodyPr>
            <a:noAutofit/>
          </a:bodyPr>
          <a:lstStyle/>
          <a:p>
            <a:r>
              <a:rPr lang="ru-RU" sz="2600" b="1" dirty="0">
                <a:solidFill>
                  <a:schemeClr val="accent6">
                    <a:lumMod val="75000"/>
                  </a:schemeClr>
                </a:solidFill>
              </a:rPr>
              <a:t>Процедуры формирования, размещения и исполнения ГСЗ </a:t>
            </a:r>
          </a:p>
        </p:txBody>
      </p:sp>
    </p:spTree>
    <p:extLst>
      <p:ext uri="{BB962C8B-B14F-4D97-AF65-F5344CB8AC3E}">
        <p14:creationId xmlns:p14="http://schemas.microsoft.com/office/powerpoint/2010/main" val="303588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34076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755576" y="1340768"/>
            <a:ext cx="7931224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/>
              <a:t>Важно помнить:</a:t>
            </a:r>
            <a:endParaRPr lang="ru-RU" sz="2400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Исполнитель государственного социального заказа вправе по своему усмотрению привлекать к выполнению работ/оказанию услуг, предусмотренных государственным социальным заказом, третьих лиц (физических и юридических).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Средства должны быть использованы в соответствии с согласованными сроками. Без специального письменного разрешения Государственного заказчика </a:t>
            </a:r>
            <a:r>
              <a:rPr lang="ru-RU" sz="2400" b="1" dirty="0"/>
              <a:t>не разрешается использовать средства</a:t>
            </a:r>
            <a:r>
              <a:rPr lang="ru-RU" sz="2400" dirty="0"/>
              <a:t> целевого поступления </a:t>
            </a:r>
            <a:r>
              <a:rPr lang="ru-RU" sz="2400" b="1" dirty="0"/>
              <a:t>до начала установленного срока</a:t>
            </a:r>
            <a:r>
              <a:rPr lang="ru-RU" sz="2400" dirty="0"/>
              <a:t> или </a:t>
            </a:r>
            <a:r>
              <a:rPr lang="ru-RU" sz="2400" b="1" dirty="0"/>
              <a:t>после его окончания</a:t>
            </a:r>
            <a:endParaRPr lang="ru-RU" sz="2400" dirty="0"/>
          </a:p>
          <a:p>
            <a:pPr marL="0" indent="0">
              <a:buNone/>
            </a:pPr>
            <a:endParaRPr lang="ru-RU" sz="1800" b="1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188640"/>
            <a:ext cx="7776864" cy="652934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и требования по использованию </a:t>
            </a:r>
            <a:r>
              <a:rPr lang="ru-RU" sz="28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грантового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финансирования</a:t>
            </a:r>
            <a:endParaRPr lang="ru-RU" sz="2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066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8280920" cy="65293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Основные вызовы в реализации ГСЗ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Отчетность получателей ГСЗ</a:t>
            </a:r>
          </a:p>
          <a:p>
            <a:r>
              <a:rPr lang="ru-RU" dirty="0" smtClean="0"/>
              <a:t>Активность молодежных организаций</a:t>
            </a:r>
          </a:p>
          <a:p>
            <a:r>
              <a:rPr lang="ru-RU" dirty="0" smtClean="0"/>
              <a:t>Широкое информирование о результатах ГСЗ ( отсутствие портала)</a:t>
            </a:r>
          </a:p>
          <a:p>
            <a:r>
              <a:rPr lang="ru-RU" dirty="0" smtClean="0"/>
              <a:t>Процедуры финансирования ОПП</a:t>
            </a:r>
          </a:p>
          <a:p>
            <a:r>
              <a:rPr lang="ru-RU" dirty="0" smtClean="0"/>
              <a:t>Оценка эффективности реализации ГСЗ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525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748"/>
            <a:ext cx="8316416" cy="893972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002060"/>
                </a:solidFill>
              </a:rPr>
              <a:t>Введение. Система </a:t>
            </a:r>
            <a:r>
              <a:rPr lang="ru-RU" sz="3000" b="1" dirty="0" err="1" smtClean="0">
                <a:solidFill>
                  <a:srgbClr val="002060"/>
                </a:solidFill>
              </a:rPr>
              <a:t>МиО</a:t>
            </a:r>
            <a:r>
              <a:rPr lang="ru-RU" sz="3000" b="1" dirty="0" smtClean="0">
                <a:solidFill>
                  <a:srgbClr val="002060"/>
                </a:solidFill>
              </a:rPr>
              <a:t>. </a:t>
            </a:r>
            <a:r>
              <a:rPr lang="en-US" sz="3000" b="1" dirty="0" smtClean="0">
                <a:solidFill>
                  <a:srgbClr val="002060"/>
                </a:solidFill>
              </a:rPr>
              <a:t/>
            </a:r>
            <a:br>
              <a:rPr lang="en-US" sz="3000" b="1" dirty="0" smtClean="0">
                <a:solidFill>
                  <a:srgbClr val="002060"/>
                </a:solidFill>
              </a:rPr>
            </a:br>
            <a:r>
              <a:rPr lang="ru-RU" sz="3000" b="1" dirty="0" smtClean="0">
                <a:solidFill>
                  <a:srgbClr val="002060"/>
                </a:solidFill>
              </a:rPr>
              <a:t>Зачем она нужна ГАМФКС?</a:t>
            </a:r>
            <a:endParaRPr lang="ru-RU" sz="3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Необходимость затрачивать значительные средства на проведение мер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государственной политики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финансирования государственных программ в условиях ограниченности финансовых ресурсов требуют качественной оценки воздействия соответствующих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мер. 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помощи инструментов мониторинга и оценки будет определяться достигнутый в реализации программы прогресс, результативность предпринятых мер, оцениваться эффективность использования ресурсов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Это позволит производить своевременную корректировку политики, усиливать положительное воздействие ее мероприятий, выявлять те из них, которые не приносят требуемого эффекта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12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931224" cy="86895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Система </a:t>
            </a:r>
            <a:r>
              <a:rPr lang="ru-RU" b="1" dirty="0" err="1" smtClean="0">
                <a:solidFill>
                  <a:srgbClr val="002060"/>
                </a:solidFill>
              </a:rPr>
              <a:t>МиО</a:t>
            </a:r>
            <a:endParaRPr lang="ru-RU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67544" y="1484784"/>
          <a:ext cx="8219256" cy="4641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0564" y="1484784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Система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МиО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 определяет: </a:t>
            </a:r>
            <a:r>
              <a:rPr lang="ru-RU" b="1" u="sng" dirty="0">
                <a:latin typeface="Arial" panose="020B0604020202020204" pitchFamily="34" charset="0"/>
                <a:cs typeface="Arial" panose="020B0604020202020204" pitchFamily="34" charset="0"/>
              </a:rPr>
              <a:t>что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должно оцениваться, </a:t>
            </a:r>
            <a:r>
              <a:rPr lang="ru-RU" b="1" u="sng" dirty="0">
                <a:latin typeface="Arial" panose="020B0604020202020204" pitchFamily="34" charset="0"/>
                <a:cs typeface="Arial" panose="020B0604020202020204" pitchFamily="34" charset="0"/>
              </a:rPr>
              <a:t>кем, как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u="sng" dirty="0">
                <a:latin typeface="Arial" panose="020B0604020202020204" pitchFamily="34" charset="0"/>
                <a:cs typeface="Arial" panose="020B0604020202020204" pitchFamily="34" charset="0"/>
              </a:rPr>
              <a:t>когда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4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Система </a:t>
            </a:r>
            <a:r>
              <a:rPr lang="ru-RU" b="1" dirty="0" err="1" smtClean="0">
                <a:solidFill>
                  <a:srgbClr val="002060"/>
                </a:solidFill>
              </a:rPr>
              <a:t>МиО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Определение предмета </a:t>
            </a:r>
            <a:r>
              <a:rPr lang="ru-RU" dirty="0" err="1" smtClean="0"/>
              <a:t>МиО</a:t>
            </a:r>
            <a:r>
              <a:rPr lang="ru-RU" dirty="0" smtClean="0"/>
              <a:t> и Ответственных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17" y="2276871"/>
            <a:ext cx="7631991" cy="3834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16062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27584" y="0"/>
            <a:ext cx="8208912" cy="83671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Вопросы связанные с  разработкой системы </a:t>
            </a:r>
            <a:r>
              <a:rPr lang="ru-RU" sz="3200" b="1" dirty="0" err="1" smtClean="0">
                <a:solidFill>
                  <a:srgbClr val="002060"/>
                </a:solidFill>
              </a:rPr>
              <a:t>МиО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ru-RU" b="1" i="1" dirty="0" smtClean="0"/>
              <a:t>Что нам нужно оценить? Что является предметом </a:t>
            </a:r>
            <a:r>
              <a:rPr lang="ru-RU" b="1" i="1" dirty="0" err="1" smtClean="0"/>
              <a:t>МиО</a:t>
            </a:r>
            <a:r>
              <a:rPr lang="en-US" b="1" i="1" dirty="0" smtClean="0"/>
              <a:t> ?</a:t>
            </a:r>
            <a:endParaRPr lang="ru-RU" b="1" i="1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Определить цель и охват системы мониторинга и </a:t>
            </a:r>
            <a:r>
              <a:rPr lang="ru-RU" dirty="0" smtClean="0"/>
              <a:t>оценки</a:t>
            </a:r>
          </a:p>
          <a:p>
            <a:endParaRPr lang="ru-RU" dirty="0"/>
          </a:p>
          <a:p>
            <a:r>
              <a:rPr lang="ru-RU" dirty="0"/>
              <a:t>Под охватом </a:t>
            </a:r>
            <a:r>
              <a:rPr lang="ru-RU" dirty="0" smtClean="0"/>
              <a:t>имеется понимается  требуемый </a:t>
            </a:r>
            <a:r>
              <a:rPr lang="ru-RU" dirty="0"/>
              <a:t>уровень детализации, уровень участия партнеров и уровень имеющегося финансирования </a:t>
            </a:r>
          </a:p>
        </p:txBody>
      </p:sp>
    </p:spTree>
    <p:extLst>
      <p:ext uri="{BB962C8B-B14F-4D97-AF65-F5344CB8AC3E}">
        <p14:creationId xmlns:p14="http://schemas.microsoft.com/office/powerpoint/2010/main" val="15745535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0"/>
            <a:ext cx="8064896" cy="83671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Что нам нужно оценить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 (согласно Положению о </a:t>
            </a:r>
            <a:r>
              <a:rPr lang="ru-RU" sz="3200" b="1" dirty="0" err="1" smtClean="0">
                <a:solidFill>
                  <a:srgbClr val="002060"/>
                </a:solidFill>
              </a:rPr>
              <a:t>МиО</a:t>
            </a:r>
            <a:r>
              <a:rPr lang="ru-RU" sz="3200" b="1" dirty="0" smtClean="0">
                <a:solidFill>
                  <a:srgbClr val="002060"/>
                </a:solidFill>
              </a:rPr>
              <a:t> )</a:t>
            </a:r>
            <a:endParaRPr lang="ru-RU" sz="32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39245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0"/>
            <a:ext cx="8388424" cy="836712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Вопросы связанные с  разработкой системы </a:t>
            </a:r>
            <a:r>
              <a:rPr lang="ru-RU" sz="3200" b="1" dirty="0" err="1">
                <a:solidFill>
                  <a:srgbClr val="002060"/>
                </a:solidFill>
              </a:rPr>
              <a:t>МиО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2. Кому и какая информация нужна? Оценить основные потребности сторон в информации</a:t>
            </a:r>
          </a:p>
          <a:p>
            <a:r>
              <a:rPr lang="ru-RU" dirty="0"/>
              <a:t>Самый главный вопрос: Что и когда должны знать руководители, другие сотрудники, получатели и остальные заинтересованные стороны?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358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3608" y="116632"/>
            <a:ext cx="7762056" cy="75531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На обсуждение: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23528" y="148478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Кто </a:t>
            </a:r>
            <a:r>
              <a:rPr lang="ru-RU" b="1" dirty="0">
                <a:solidFill>
                  <a:srgbClr val="FF0000"/>
                </a:solidFill>
              </a:rPr>
              <a:t>заинтересован в результатах </a:t>
            </a:r>
            <a:r>
              <a:rPr lang="ru-RU" b="1" dirty="0" err="1">
                <a:solidFill>
                  <a:srgbClr val="FF0000"/>
                </a:solidFill>
              </a:rPr>
              <a:t>МиО</a:t>
            </a:r>
            <a:r>
              <a:rPr lang="ru-RU" b="1" dirty="0">
                <a:solidFill>
                  <a:srgbClr val="FF0000"/>
                </a:solidFill>
              </a:rPr>
              <a:t> в </a:t>
            </a:r>
            <a:r>
              <a:rPr lang="ru-RU" b="1" dirty="0" smtClean="0">
                <a:solidFill>
                  <a:srgbClr val="FF0000"/>
                </a:solidFill>
              </a:rPr>
              <a:t>ГАМФКС?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>
                <a:hlinkClick r:id="rId2" action="ppaction://hlinkfile"/>
              </a:rPr>
              <a:t>Структура </a:t>
            </a:r>
            <a:r>
              <a:rPr lang="ru-RU" dirty="0">
                <a:hlinkClick r:id="rId2" action="ppaction://hlinkfile"/>
              </a:rPr>
              <a:t>центрального аппарата Государственного агентства по делам молодежи, физической культуры и спорта при Правительстве </a:t>
            </a:r>
            <a:r>
              <a:rPr lang="ru-RU" dirty="0" err="1">
                <a:hlinkClick r:id="rId2" action="ppaction://hlinkfile"/>
              </a:rPr>
              <a:t>Кыргызской</a:t>
            </a:r>
            <a:r>
              <a:rPr lang="ru-RU" dirty="0">
                <a:hlinkClick r:id="rId2" action="ppaction://hlinkfile"/>
              </a:rPr>
              <a:t> Республики 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500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1980</TotalTime>
  <Words>2048</Words>
  <Application>Microsoft Office PowerPoint</Application>
  <PresentationFormat>Экран (4:3)</PresentationFormat>
  <Paragraphs>356</Paragraphs>
  <Slides>49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49</vt:i4>
      </vt:variant>
    </vt:vector>
  </HeadingPairs>
  <TitlesOfParts>
    <vt:vector size="57" baseType="lpstr">
      <vt:lpstr>Arial</vt:lpstr>
      <vt:lpstr>Calibri</vt:lpstr>
      <vt:lpstr>Cambria</vt:lpstr>
      <vt:lpstr>Times New Roman</vt:lpstr>
      <vt:lpstr>Wingdings</vt:lpstr>
      <vt:lpstr>Wingdings 2</vt:lpstr>
      <vt:lpstr>Тема Office</vt:lpstr>
      <vt:lpstr>1_Тема Office</vt:lpstr>
      <vt:lpstr>Внедрение ГСЗ в ГАМФКС КР </vt:lpstr>
      <vt:lpstr>Государственный социальный заказ(ГСЗ)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Формы реализации ГСЗ</vt:lpstr>
      <vt:lpstr>Презентация PowerPoint</vt:lpstr>
      <vt:lpstr>Формы реализации ГСЗ в КР</vt:lpstr>
      <vt:lpstr>Форма 1 Государственные  закупки </vt:lpstr>
      <vt:lpstr>Процедура проведения гос.закупок</vt:lpstr>
      <vt:lpstr>Презентация PowerPoint</vt:lpstr>
      <vt:lpstr>Форма 2  Гос.финансирование ОПП </vt:lpstr>
      <vt:lpstr>Гос. финансирование ОПП</vt:lpstr>
      <vt:lpstr>Форма 3. Предоставление социальных услуг посредством социальных талонов</vt:lpstr>
      <vt:lpstr>Процедура формирования ГСЗ посредством соц. талонов</vt:lpstr>
      <vt:lpstr>Презентация PowerPoint</vt:lpstr>
      <vt:lpstr>Презентация PowerPoint</vt:lpstr>
      <vt:lpstr>Презентация PowerPoint</vt:lpstr>
      <vt:lpstr>Презентация PowerPoint</vt:lpstr>
      <vt:lpstr>Итак, ГСЗ  - это ..</vt:lpstr>
      <vt:lpstr>Программа ГСЗ</vt:lpstr>
      <vt:lpstr>Программа ГСЗ ГАМФКС</vt:lpstr>
      <vt:lpstr>Программа ГСЗ ГАМФКС</vt:lpstr>
      <vt:lpstr>Представление Программы  </vt:lpstr>
      <vt:lpstr>Представление Программы</vt:lpstr>
      <vt:lpstr>Общее видение и специфика программы ГСЗ</vt:lpstr>
      <vt:lpstr>Задачи Программы</vt:lpstr>
      <vt:lpstr>Выгодополучатели Программы</vt:lpstr>
      <vt:lpstr>Молодежь, находящаяся в тяжелой жизненной ситуации</vt:lpstr>
      <vt:lpstr>Приоритеты Программы:</vt:lpstr>
      <vt:lpstr>Приоритет I. Эффективное привлечение граждан в занятия любительскими видами спорта и физической культурой</vt:lpstr>
      <vt:lpstr>Приоритет II. Создание благоприятных условий для экономического и культурного развития молодых кыргызстанцев</vt:lpstr>
      <vt:lpstr>Реалии Программы</vt:lpstr>
      <vt:lpstr>Управление реализацией Программы</vt:lpstr>
      <vt:lpstr>Финансирование ГСЗ</vt:lpstr>
      <vt:lpstr>Из каких средств оплачивается ГСЗ</vt:lpstr>
      <vt:lpstr>Кто оплачивает предоставление соц. услуг</vt:lpstr>
      <vt:lpstr>Механизм финансирования</vt:lpstr>
      <vt:lpstr>Процедуры формирования, размещения и исполнения ГСЗ </vt:lpstr>
      <vt:lpstr>Правила и требования по использованию грантового финансирования</vt:lpstr>
      <vt:lpstr>Основные вызовы в реализации ГСЗ</vt:lpstr>
      <vt:lpstr>Введение. Система МиО.  Зачем она нужна ГАМФКС?</vt:lpstr>
      <vt:lpstr>Система МиО</vt:lpstr>
      <vt:lpstr>Система МиО</vt:lpstr>
      <vt:lpstr>Вопросы связанные с  разработкой системы МиО</vt:lpstr>
      <vt:lpstr>Что нам нужно оценить  (согласно Положению о МиО )</vt:lpstr>
      <vt:lpstr>Вопросы связанные с  разработкой системы МиО</vt:lpstr>
      <vt:lpstr>На обсуждение: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Konstantin</dc:creator>
  <cp:lastModifiedBy>USER</cp:lastModifiedBy>
  <cp:revision>139</cp:revision>
  <dcterms:created xsi:type="dcterms:W3CDTF">2016-06-13T20:16:05Z</dcterms:created>
  <dcterms:modified xsi:type="dcterms:W3CDTF">2019-11-27T10:14:44Z</dcterms:modified>
</cp:coreProperties>
</file>