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97" r:id="rId2"/>
  </p:sldMasterIdLst>
  <p:notesMasterIdLst>
    <p:notesMasterId r:id="rId28"/>
  </p:notesMasterIdLst>
  <p:handoutMasterIdLst>
    <p:handoutMasterId r:id="rId29"/>
  </p:handoutMasterIdLst>
  <p:sldIdLst>
    <p:sldId id="257" r:id="rId3"/>
    <p:sldId id="265" r:id="rId4"/>
    <p:sldId id="267" r:id="rId5"/>
    <p:sldId id="268" r:id="rId6"/>
    <p:sldId id="274" r:id="rId7"/>
    <p:sldId id="275" r:id="rId8"/>
    <p:sldId id="280" r:id="rId9"/>
    <p:sldId id="282" r:id="rId10"/>
    <p:sldId id="279" r:id="rId11"/>
    <p:sldId id="278" r:id="rId12"/>
    <p:sldId id="281" r:id="rId13"/>
    <p:sldId id="283" r:id="rId14"/>
    <p:sldId id="277" r:id="rId15"/>
    <p:sldId id="259" r:id="rId16"/>
    <p:sldId id="260" r:id="rId17"/>
    <p:sldId id="261" r:id="rId18"/>
    <p:sldId id="262" r:id="rId19"/>
    <p:sldId id="263" r:id="rId20"/>
    <p:sldId id="264" r:id="rId21"/>
    <p:sldId id="272" r:id="rId22"/>
    <p:sldId id="284" r:id="rId23"/>
    <p:sldId id="285" r:id="rId24"/>
    <p:sldId id="286" r:id="rId25"/>
    <p:sldId id="270" r:id="rId26"/>
    <p:sldId id="271" r:id="rId27"/>
  </p:sldIdLst>
  <p:sldSz cx="9144000" cy="6858000" type="screen4x3"/>
  <p:notesSz cx="6797675" cy="9874250"/>
  <p:defaultTextStyle>
    <a:defPPr>
      <a:defRPr lang="en-US"/>
    </a:defPPr>
    <a:lvl1pPr algn="l" rtl="0" fontAlgn="base">
      <a:spcBef>
        <a:spcPct val="0"/>
      </a:spcBef>
      <a:spcAft>
        <a:spcPct val="0"/>
      </a:spcAft>
      <a:defRPr kumimoji="1" kern="1200">
        <a:solidFill>
          <a:schemeClr val="tx1"/>
        </a:solidFill>
        <a:latin typeface="Calibri" pitchFamily="34" charset="0"/>
        <a:ea typeface="+mn-ea"/>
        <a:cs typeface="Arial" charset="0"/>
      </a:defRPr>
    </a:lvl1pPr>
    <a:lvl2pPr marL="457200" algn="l" rtl="0" fontAlgn="base">
      <a:spcBef>
        <a:spcPct val="0"/>
      </a:spcBef>
      <a:spcAft>
        <a:spcPct val="0"/>
      </a:spcAft>
      <a:defRPr kumimoji="1" kern="1200">
        <a:solidFill>
          <a:schemeClr val="tx1"/>
        </a:solidFill>
        <a:latin typeface="Calibri" pitchFamily="34" charset="0"/>
        <a:ea typeface="+mn-ea"/>
        <a:cs typeface="Arial" charset="0"/>
      </a:defRPr>
    </a:lvl2pPr>
    <a:lvl3pPr marL="914400" algn="l" rtl="0" fontAlgn="base">
      <a:spcBef>
        <a:spcPct val="0"/>
      </a:spcBef>
      <a:spcAft>
        <a:spcPct val="0"/>
      </a:spcAft>
      <a:defRPr kumimoji="1" kern="1200">
        <a:solidFill>
          <a:schemeClr val="tx1"/>
        </a:solidFill>
        <a:latin typeface="Calibri" pitchFamily="34" charset="0"/>
        <a:ea typeface="+mn-ea"/>
        <a:cs typeface="Arial" charset="0"/>
      </a:defRPr>
    </a:lvl3pPr>
    <a:lvl4pPr marL="1371600" algn="l" rtl="0" fontAlgn="base">
      <a:spcBef>
        <a:spcPct val="0"/>
      </a:spcBef>
      <a:spcAft>
        <a:spcPct val="0"/>
      </a:spcAft>
      <a:defRPr kumimoji="1" kern="1200">
        <a:solidFill>
          <a:schemeClr val="tx1"/>
        </a:solidFill>
        <a:latin typeface="Calibri" pitchFamily="34" charset="0"/>
        <a:ea typeface="+mn-ea"/>
        <a:cs typeface="Arial" charset="0"/>
      </a:defRPr>
    </a:lvl4pPr>
    <a:lvl5pPr marL="1828800" algn="l" rtl="0" fontAlgn="base">
      <a:spcBef>
        <a:spcPct val="0"/>
      </a:spcBef>
      <a:spcAft>
        <a:spcPct val="0"/>
      </a:spcAft>
      <a:defRPr kumimoji="1" kern="1200">
        <a:solidFill>
          <a:schemeClr val="tx1"/>
        </a:solidFill>
        <a:latin typeface="Calibri" pitchFamily="34" charset="0"/>
        <a:ea typeface="+mn-ea"/>
        <a:cs typeface="Arial" charset="0"/>
      </a:defRPr>
    </a:lvl5pPr>
    <a:lvl6pPr marL="2286000" algn="l" defTabSz="914400" rtl="0" eaLnBrk="1" latinLnBrk="0" hangingPunct="1">
      <a:defRPr kumimoji="1" kern="1200">
        <a:solidFill>
          <a:schemeClr val="tx1"/>
        </a:solidFill>
        <a:latin typeface="Calibri" pitchFamily="34" charset="0"/>
        <a:ea typeface="+mn-ea"/>
        <a:cs typeface="Arial" charset="0"/>
      </a:defRPr>
    </a:lvl6pPr>
    <a:lvl7pPr marL="2743200" algn="l" defTabSz="914400" rtl="0" eaLnBrk="1" latinLnBrk="0" hangingPunct="1">
      <a:defRPr kumimoji="1" kern="1200">
        <a:solidFill>
          <a:schemeClr val="tx1"/>
        </a:solidFill>
        <a:latin typeface="Calibri" pitchFamily="34" charset="0"/>
        <a:ea typeface="+mn-ea"/>
        <a:cs typeface="Arial" charset="0"/>
      </a:defRPr>
    </a:lvl7pPr>
    <a:lvl8pPr marL="3200400" algn="l" defTabSz="914400" rtl="0" eaLnBrk="1" latinLnBrk="0" hangingPunct="1">
      <a:defRPr kumimoji="1" kern="1200">
        <a:solidFill>
          <a:schemeClr val="tx1"/>
        </a:solidFill>
        <a:latin typeface="Calibri" pitchFamily="34" charset="0"/>
        <a:ea typeface="+mn-ea"/>
        <a:cs typeface="Arial" charset="0"/>
      </a:defRPr>
    </a:lvl8pPr>
    <a:lvl9pPr marL="3657600" algn="l" defTabSz="914400" rtl="0" eaLnBrk="1" latinLnBrk="0" hangingPunct="1">
      <a:defRPr kumimoji="1"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BEBEB"/>
    <a:srgbClr val="376092"/>
    <a:srgbClr val="7F7F7F"/>
    <a:srgbClr val="825809"/>
    <a:srgbClr val="FFFFFF"/>
    <a:srgbClr val="4D822A"/>
    <a:srgbClr val="ABB1B0"/>
    <a:srgbClr val="ACAC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3" d="100"/>
          <a:sy n="73" d="100"/>
        </p:scale>
        <p:origin x="-1296" y="-60"/>
      </p:cViewPr>
      <p:guideLst>
        <p:guide orient="horz" pos="2160"/>
        <p:guide pos="2880"/>
      </p:guideLst>
    </p:cSldViewPr>
  </p:slideViewPr>
  <p:notesTextViewPr>
    <p:cViewPr>
      <p:scale>
        <a:sx n="1" d="1"/>
        <a:sy n="1" d="1"/>
      </p:scale>
      <p:origin x="0" y="0"/>
    </p:cViewPr>
  </p:notesTextViewPr>
  <p:sorterViewPr>
    <p:cViewPr>
      <p:scale>
        <a:sx n="50" d="100"/>
        <a:sy n="50" d="100"/>
      </p:scale>
      <p:origin x="0" y="0"/>
    </p:cViewPr>
  </p:sorterViewPr>
  <p:notesViewPr>
    <p:cSldViewPr snapToGrid="0">
      <p:cViewPr varScale="1">
        <p:scale>
          <a:sx n="82" d="100"/>
          <a:sy n="82" d="100"/>
        </p:scale>
        <p:origin x="-3216" y="-96"/>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a:xfrm>
            <a:off x="0" y="9378950"/>
            <a:ext cx="2946400" cy="493713"/>
          </a:xfrm>
          <a:prstGeom prst="rect">
            <a:avLst/>
          </a:prstGeom>
        </p:spPr>
        <p:txBody>
          <a:bodyPr vert="horz" wrap="square" lIns="91440" tIns="45720" rIns="91440" bIns="45720" numCol="1" anchor="b" anchorCtr="0" compatLnSpc="1">
            <a:prstTxWarp prst="textNoShape">
              <a:avLst/>
            </a:prstTxWarp>
          </a:bodyPr>
          <a:lstStyle>
            <a:lvl1pPr>
              <a:defRPr kumimoji="0" sz="1000">
                <a:latin typeface="Arial" pitchFamily="34" charset="0"/>
                <a:cs typeface="Arial" pitchFamily="34" charset="0"/>
              </a:defRPr>
            </a:lvl1pPr>
          </a:lstStyle>
          <a:p>
            <a:pPr>
              <a:defRPr/>
            </a:pPr>
            <a:r>
              <a:rPr lang="en-US"/>
              <a:t>© Duarte Design, Inc. 2009</a:t>
            </a:r>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a:defRPr kumimoji="0" sz="1200">
                <a:cs typeface="Arial" pitchFamily="34" charset="0"/>
              </a:defRPr>
            </a:lvl1pPr>
          </a:lstStyle>
          <a:p>
            <a:pPr>
              <a:defRPr/>
            </a:pPr>
            <a:fld id="{44D22DD9-480B-40C9-BCD3-359B6D770E1D}" type="slidenum">
              <a:rPr lang="en-US"/>
              <a:pPr>
                <a:defRPr/>
              </a:pPr>
              <a:t>‹#›</a:t>
            </a:fld>
            <a:endParaRPr lang="en-US"/>
          </a:p>
        </p:txBody>
      </p:sp>
    </p:spTree>
    <p:extLst>
      <p:ext uri="{BB962C8B-B14F-4D97-AF65-F5344CB8AC3E}">
        <p14:creationId xmlns:p14="http://schemas.microsoft.com/office/powerpoint/2010/main" val="12764031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79450" y="4691063"/>
            <a:ext cx="5438775" cy="4443412"/>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Slide Number Placeholder 6"/>
          <p:cNvSpPr>
            <a:spLocks noGrp="1"/>
          </p:cNvSpPr>
          <p:nvPr>
            <p:ph type="sldNum" sz="quarter" idx="5"/>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a:defRPr kumimoji="0" sz="1200">
                <a:cs typeface="Arial" pitchFamily="34" charset="0"/>
              </a:defRPr>
            </a:lvl1pPr>
          </a:lstStyle>
          <a:p>
            <a:pPr>
              <a:defRPr/>
            </a:pPr>
            <a:fld id="{FDBED4C5-7701-4608-B012-F9C3A1E92012}" type="slidenum">
              <a:rPr lang="en-US"/>
              <a:pPr>
                <a:defRPr/>
              </a:pPr>
              <a:t>‹#›</a:t>
            </a:fld>
            <a:endParaRPr lang="en-US"/>
          </a:p>
        </p:txBody>
      </p:sp>
      <p:sp>
        <p:nvSpPr>
          <p:cNvPr id="9" name="Footer Placeholder 8"/>
          <p:cNvSpPr>
            <a:spLocks noGrp="1"/>
          </p:cNvSpPr>
          <p:nvPr>
            <p:ph type="ftr" sz="quarter" idx="4"/>
          </p:nvPr>
        </p:nvSpPr>
        <p:spPr>
          <a:xfrm>
            <a:off x="0" y="9378950"/>
            <a:ext cx="2946400" cy="493713"/>
          </a:xfrm>
          <a:prstGeom prst="rect">
            <a:avLst/>
          </a:prstGeom>
        </p:spPr>
        <p:txBody>
          <a:bodyPr vert="horz" wrap="square" lIns="91440" tIns="45720" rIns="91440" bIns="45720" numCol="1" anchor="b" anchorCtr="0" compatLnSpc="1">
            <a:prstTxWarp prst="textNoShape">
              <a:avLst/>
            </a:prstTxWarp>
          </a:bodyPr>
          <a:lstStyle>
            <a:lvl1pPr>
              <a:defRPr kumimoji="0" sz="1000">
                <a:solidFill>
                  <a:srgbClr val="000000"/>
                </a:solidFill>
                <a:latin typeface="Arial" pitchFamily="34" charset="0"/>
                <a:cs typeface="Arial" pitchFamily="34" charset="0"/>
              </a:defRPr>
            </a:lvl1pPr>
          </a:lstStyle>
          <a:p>
            <a:pPr>
              <a:defRPr/>
            </a:pPr>
            <a:r>
              <a:rPr lang="en-US"/>
              <a:t>© Duarte Design, Inc. 2009</a:t>
            </a:r>
            <a:endParaRPr lang="en-US" sz="1200">
              <a:solidFill>
                <a:schemeClr val="tx1"/>
              </a:solidFill>
              <a:latin typeface="Calibri" pitchFamily="34" charset="0"/>
            </a:endParaRPr>
          </a:p>
        </p:txBody>
      </p:sp>
    </p:spTree>
    <p:extLst>
      <p:ext uri="{BB962C8B-B14F-4D97-AF65-F5344CB8AC3E}">
        <p14:creationId xmlns:p14="http://schemas.microsoft.com/office/powerpoint/2010/main" val="27136804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Arial" charset="0"/>
        <a:cs typeface="Arial" charset="0"/>
      </a:defRPr>
    </a:lvl1pPr>
    <a:lvl2pPr marL="4572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2pPr>
    <a:lvl3pPr marL="9144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3pPr>
    <a:lvl4pPr marL="13716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4pPr>
    <a:lvl5pPr marL="1828800" algn="l" rtl="0" eaLnBrk="0" fontAlgn="base" hangingPunct="0">
      <a:spcBef>
        <a:spcPct val="30000"/>
      </a:spcBef>
      <a:spcAft>
        <a:spcPct val="0"/>
      </a:spcAft>
      <a:defRPr kumimoji="1" sz="1200" kern="1200">
        <a:solidFill>
          <a:schemeClr val="tx1"/>
        </a:solidFill>
        <a:latin typeface="+mn-lt"/>
        <a:ea typeface="Arial" charset="0"/>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33614929-76CF-4011-B55C-10D6EAA0DA76}" type="slidenum">
              <a:rPr kumimoji="0" lang="en-US" smtClean="0"/>
              <a:pPr eaLnBrk="1" hangingPunct="1"/>
              <a:t>1</a:t>
            </a:fld>
            <a:endParaRPr kumimoji="0"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096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42B76C2A-05A8-41C9-A56D-D16685237683}" type="slidenum">
              <a:rPr kumimoji="0" lang="en-US" smtClean="0"/>
              <a:pPr eaLnBrk="1" hangingPunct="1"/>
              <a:t>2</a:t>
            </a:fld>
            <a:endParaRPr kumimoji="0"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198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A5C00256-B495-4C31-8298-C7FBD4F01037}" type="slidenum">
              <a:rPr kumimoji="0" lang="en-US" smtClean="0"/>
              <a:pPr eaLnBrk="1" hangingPunct="1"/>
              <a:t>3</a:t>
            </a:fld>
            <a:endParaRPr kumimoji="0"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301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90F2EB16-19F8-4FB2-A461-378645AF6F25}" type="slidenum">
              <a:rPr kumimoji="0" lang="en-US" smtClean="0"/>
              <a:pPr eaLnBrk="1" hangingPunct="1"/>
              <a:t>4</a:t>
            </a:fld>
            <a:endParaRPr kumimoji="0"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403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430E1353-FD30-4D31-A39D-39A397AADFB6}" type="slidenum">
              <a:rPr kumimoji="0" lang="en-US" smtClean="0"/>
              <a:pPr eaLnBrk="1" hangingPunct="1"/>
              <a:t>5</a:t>
            </a:fld>
            <a:endParaRPr kumimoji="0"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506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3480BF6D-0A4A-4723-B3E1-3643ACAF8918}" type="slidenum">
              <a:rPr kumimoji="0" lang="en-US" smtClean="0"/>
              <a:pPr eaLnBrk="1" hangingPunct="1"/>
              <a:t>6</a:t>
            </a:fld>
            <a:endParaRPr kumimoji="0"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608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3F3B4920-B730-4F31-8E5B-F03443F6E3CE}" type="slidenum">
              <a:rPr kumimoji="0" lang="en-US" smtClean="0"/>
              <a:pPr eaLnBrk="1" hangingPunct="1"/>
              <a:t>7</a:t>
            </a:fld>
            <a:endParaRPr kumimoji="0"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710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BC31CB7F-4FEE-422F-B67F-E5099D148477}" type="slidenum">
              <a:rPr kumimoji="0" lang="en-US" smtClean="0"/>
              <a:pPr eaLnBrk="1" hangingPunct="1"/>
              <a:t>8</a:t>
            </a:fld>
            <a:endParaRPr kumimoji="0"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813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761E8EDE-A0BB-41B2-B1FE-552D9C162480}" type="slidenum">
              <a:rPr kumimoji="0" lang="en-US" smtClean="0"/>
              <a:pPr eaLnBrk="1" hangingPunct="1"/>
              <a:t>9</a:t>
            </a:fld>
            <a:endParaRPr kumimoji="0"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4915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79645704-6629-40EB-9E69-296D431CBD96}" type="slidenum">
              <a:rPr kumimoji="0" lang="en-US" smtClean="0"/>
              <a:pPr eaLnBrk="1" hangingPunct="1"/>
              <a:t>10</a:t>
            </a:fld>
            <a:endParaRPr kumimoji="0"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018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BC072E1E-1665-4897-B303-596F312CDAF3}" type="slidenum">
              <a:rPr kumimoji="0" lang="en-US" smtClean="0"/>
              <a:pPr eaLnBrk="1" hangingPunct="1"/>
              <a:t>11</a:t>
            </a:fld>
            <a:endParaRPr kumimoji="0"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120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FECFCFE8-521A-4E8F-BAC5-C939F039ECA4}" type="slidenum">
              <a:rPr kumimoji="0" lang="en-US" smtClean="0"/>
              <a:pPr eaLnBrk="1" hangingPunct="1"/>
              <a:t>12</a:t>
            </a:fld>
            <a:endParaRPr kumimoji="0"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222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E3C5346F-90E2-4A2D-8F00-81FFC7D797BB}" type="slidenum">
              <a:rPr kumimoji="0" lang="en-US" smtClean="0"/>
              <a:pPr eaLnBrk="1" hangingPunct="1"/>
              <a:t>13</a:t>
            </a:fld>
            <a:endParaRPr kumimoji="0"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kumimoji="0" lang="ru-RU" smtClean="0"/>
              <a:t>Фонд развития информационной демократии и гражданского общества «Фонд информационной демократии»</a:t>
            </a:r>
          </a:p>
        </p:txBody>
      </p:sp>
      <p:sp>
        <p:nvSpPr>
          <p:cNvPr id="5325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75074F9D-C60B-4ECF-B677-4ABAB8E14BF3}" type="slidenum">
              <a:rPr kumimoji="0" lang="ru-RU" smtClean="0"/>
              <a:pPr eaLnBrk="1" hangingPunct="1"/>
              <a:t>14</a:t>
            </a:fld>
            <a:endParaRPr kumimoji="0"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427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4813B147-C8D4-430F-9759-802F232704EF}" type="slidenum">
              <a:rPr kumimoji="0" lang="en-US" smtClean="0"/>
              <a:pPr eaLnBrk="1" hangingPunct="1"/>
              <a:t>15</a:t>
            </a:fld>
            <a:endParaRPr kumimoji="0"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530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C4DE5210-2B1B-4C95-B168-DA7D22559666}" type="slidenum">
              <a:rPr kumimoji="0" lang="en-US" smtClean="0"/>
              <a:pPr eaLnBrk="1" hangingPunct="1"/>
              <a:t>16</a:t>
            </a:fld>
            <a:endParaRPr kumimoji="0"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kumimoji="0" lang="ru-RU" smtClean="0"/>
              <a:t>Не менее 60 кал дней для</a:t>
            </a:r>
          </a:p>
          <a:p>
            <a:pPr eaLnBrk="1" hangingPunct="1">
              <a:spcBef>
                <a:spcPct val="0"/>
              </a:spcBef>
            </a:pPr>
            <a:r>
              <a:rPr kumimoji="0" lang="ru-RU" smtClean="0"/>
              <a:t>ФКЗ, ФЗ по защите писчиг, размеры публичных нормативных обязательств, единая государственная политика в области культуры, науки, образования, здравоохранения, социального обеспечения и экологии; проекты новых государственных программ</a:t>
            </a:r>
          </a:p>
          <a:p>
            <a:pPr eaLnBrk="1" hangingPunct="1">
              <a:spcBef>
                <a:spcPct val="0"/>
              </a:spcBef>
            </a:pPr>
            <a:endParaRPr kumimoji="0" lang="ru-RU" smtClean="0"/>
          </a:p>
        </p:txBody>
      </p:sp>
      <p:sp>
        <p:nvSpPr>
          <p:cNvPr id="5632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5F67F247-5353-43F0-BA05-DF6C6206CC85}" type="slidenum">
              <a:rPr kumimoji="0" lang="ru-RU" smtClean="0"/>
              <a:pPr eaLnBrk="1" hangingPunct="1"/>
              <a:t>17</a:t>
            </a:fld>
            <a:endParaRPr kumimoji="0" lang="ru-RU"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734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4F17D285-ACFB-4792-8200-6D4594309851}" type="slidenum">
              <a:rPr kumimoji="0" lang="en-US" smtClean="0"/>
              <a:pPr eaLnBrk="1" hangingPunct="1"/>
              <a:t>18</a:t>
            </a:fld>
            <a:endParaRPr kumimoji="0"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837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EF6AAA76-99FF-40B7-9A6A-D9C73DF41C01}" type="slidenum">
              <a:rPr kumimoji="0" lang="en-US" smtClean="0"/>
              <a:pPr eaLnBrk="1" hangingPunct="1"/>
              <a:t>19</a:t>
            </a:fld>
            <a:endParaRPr kumimoji="0"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5939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4AE77DC5-4E08-4796-A22B-4C80CDB984C6}" type="slidenum">
              <a:rPr kumimoji="0" lang="en-US" smtClean="0"/>
              <a:pPr eaLnBrk="1" hangingPunct="1"/>
              <a:t>20</a:t>
            </a:fld>
            <a:endParaRPr kumimoji="0"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604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FBABD1AC-DDDA-4430-80B7-D92F55BDAA51}" type="slidenum">
              <a:rPr kumimoji="0" lang="en-US" smtClean="0"/>
              <a:pPr eaLnBrk="1" hangingPunct="1"/>
              <a:t>24</a:t>
            </a:fld>
            <a:endParaRPr kumimoji="0"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smtClean="0"/>
          </a:p>
        </p:txBody>
      </p:sp>
      <p:sp>
        <p:nvSpPr>
          <p:cNvPr id="6144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cs typeface="Arial" charset="0"/>
              </a:defRPr>
            </a:lvl1pPr>
            <a:lvl2pPr marL="742950" indent="-285750" eaLnBrk="0" hangingPunct="0">
              <a:defRPr kumimoji="1">
                <a:solidFill>
                  <a:schemeClr val="tx1"/>
                </a:solidFill>
                <a:latin typeface="Calibri" pitchFamily="34" charset="0"/>
                <a:cs typeface="Arial" charset="0"/>
              </a:defRPr>
            </a:lvl2pPr>
            <a:lvl3pPr marL="1143000" indent="-228600" eaLnBrk="0" hangingPunct="0">
              <a:defRPr kumimoji="1">
                <a:solidFill>
                  <a:schemeClr val="tx1"/>
                </a:solidFill>
                <a:latin typeface="Calibri" pitchFamily="34" charset="0"/>
                <a:cs typeface="Arial" charset="0"/>
              </a:defRPr>
            </a:lvl3pPr>
            <a:lvl4pPr marL="1600200" indent="-228600" eaLnBrk="0" hangingPunct="0">
              <a:defRPr kumimoji="1">
                <a:solidFill>
                  <a:schemeClr val="tx1"/>
                </a:solidFill>
                <a:latin typeface="Calibri" pitchFamily="34" charset="0"/>
                <a:cs typeface="Arial" charset="0"/>
              </a:defRPr>
            </a:lvl4pPr>
            <a:lvl5pPr marL="2057400" indent="-228600" eaLnBrk="0" hangingPunct="0">
              <a:defRPr kumimoji="1">
                <a:solidFill>
                  <a:schemeClr val="tx1"/>
                </a:solidFill>
                <a:latin typeface="Calibri" pitchFamily="34" charset="0"/>
                <a:cs typeface="Arial" charset="0"/>
              </a:defRPr>
            </a:lvl5pPr>
            <a:lvl6pPr marL="2514600" indent="-228600" eaLnBrk="0" fontAlgn="base" hangingPunct="0">
              <a:spcBef>
                <a:spcPct val="0"/>
              </a:spcBef>
              <a:spcAft>
                <a:spcPct val="0"/>
              </a:spcAft>
              <a:defRPr kumimoji="1">
                <a:solidFill>
                  <a:schemeClr val="tx1"/>
                </a:solidFill>
                <a:latin typeface="Calibri" pitchFamily="34" charset="0"/>
                <a:cs typeface="Arial" charset="0"/>
              </a:defRPr>
            </a:lvl6pPr>
            <a:lvl7pPr marL="2971800" indent="-228600" eaLnBrk="0" fontAlgn="base" hangingPunct="0">
              <a:spcBef>
                <a:spcPct val="0"/>
              </a:spcBef>
              <a:spcAft>
                <a:spcPct val="0"/>
              </a:spcAft>
              <a:defRPr kumimoji="1">
                <a:solidFill>
                  <a:schemeClr val="tx1"/>
                </a:solidFill>
                <a:latin typeface="Calibri" pitchFamily="34" charset="0"/>
                <a:cs typeface="Arial" charset="0"/>
              </a:defRPr>
            </a:lvl7pPr>
            <a:lvl8pPr marL="3429000" indent="-228600" eaLnBrk="0" fontAlgn="base" hangingPunct="0">
              <a:spcBef>
                <a:spcPct val="0"/>
              </a:spcBef>
              <a:spcAft>
                <a:spcPct val="0"/>
              </a:spcAft>
              <a:defRPr kumimoji="1">
                <a:solidFill>
                  <a:schemeClr val="tx1"/>
                </a:solidFill>
                <a:latin typeface="Calibri" pitchFamily="34" charset="0"/>
                <a:cs typeface="Arial" charset="0"/>
              </a:defRPr>
            </a:lvl8pPr>
            <a:lvl9pPr marL="3886200" indent="-228600" eaLnBrk="0" fontAlgn="base" hangingPunct="0">
              <a:spcBef>
                <a:spcPct val="0"/>
              </a:spcBef>
              <a:spcAft>
                <a:spcPct val="0"/>
              </a:spcAft>
              <a:defRPr kumimoji="1">
                <a:solidFill>
                  <a:schemeClr val="tx1"/>
                </a:solidFill>
                <a:latin typeface="Calibri" pitchFamily="34" charset="0"/>
                <a:cs typeface="Arial" charset="0"/>
              </a:defRPr>
            </a:lvl9pPr>
          </a:lstStyle>
          <a:p>
            <a:pPr eaLnBrk="1" hangingPunct="1"/>
            <a:fld id="{B3BC1548-74AF-40B7-8C7E-171BF007A9EF}" type="slidenum">
              <a:rPr kumimoji="0" lang="en-US" smtClean="0"/>
              <a:pPr eaLnBrk="1" hangingPunct="1"/>
              <a:t>25</a:t>
            </a:fld>
            <a:endParaRPr kumimoji="0"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ounded Rectangle 15"/>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7"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9"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10" name="Freeform 10"/>
            <p:cNvSpPr>
              <a:spLocks/>
            </p:cNvSpPr>
            <p:nvPr/>
          </p:nvSpPr>
          <p:spPr bwMode="hidden">
            <a:xfrm>
              <a:off x="-3905250" y="4294188"/>
              <a:ext cx="13011150" cy="1892300"/>
            </a:xfrm>
            <a:custGeom>
              <a:avLst/>
              <a:gdLst>
                <a:gd name="T0" fmla="*/ 13004800 w 8196"/>
                <a:gd name="T1" fmla="*/ 812800 h 1192"/>
                <a:gd name="T2" fmla="*/ 12763500 w 8196"/>
                <a:gd name="T3" fmla="*/ 904875 h 1192"/>
                <a:gd name="T4" fmla="*/ 12506325 w 8196"/>
                <a:gd name="T5" fmla="*/ 984250 h 1192"/>
                <a:gd name="T6" fmla="*/ 12233275 w 8196"/>
                <a:gd name="T7" fmla="*/ 1057275 h 1192"/>
                <a:gd name="T8" fmla="*/ 11941175 w 8196"/>
                <a:gd name="T9" fmla="*/ 1114425 h 1192"/>
                <a:gd name="T10" fmla="*/ 11623675 w 8196"/>
                <a:gd name="T11" fmla="*/ 1158875 h 1192"/>
                <a:gd name="T12" fmla="*/ 11280775 w 8196"/>
                <a:gd name="T13" fmla="*/ 1190625 h 1192"/>
                <a:gd name="T14" fmla="*/ 10909300 w 8196"/>
                <a:gd name="T15" fmla="*/ 1209675 h 1192"/>
                <a:gd name="T16" fmla="*/ 10506075 w 8196"/>
                <a:gd name="T17" fmla="*/ 1206500 h 1192"/>
                <a:gd name="T18" fmla="*/ 10067925 w 8196"/>
                <a:gd name="T19" fmla="*/ 1190625 h 1192"/>
                <a:gd name="T20" fmla="*/ 9591675 w 8196"/>
                <a:gd name="T21" fmla="*/ 1152525 h 1192"/>
                <a:gd name="T22" fmla="*/ 9074150 w 8196"/>
                <a:gd name="T23" fmla="*/ 1095375 h 1192"/>
                <a:gd name="T24" fmla="*/ 8515350 w 8196"/>
                <a:gd name="T25" fmla="*/ 1019175 h 1192"/>
                <a:gd name="T26" fmla="*/ 7908925 w 8196"/>
                <a:gd name="T27" fmla="*/ 917575 h 1192"/>
                <a:gd name="T28" fmla="*/ 7251700 w 8196"/>
                <a:gd name="T29" fmla="*/ 793750 h 1192"/>
                <a:gd name="T30" fmla="*/ 6543675 w 8196"/>
                <a:gd name="T31" fmla="*/ 644525 h 1192"/>
                <a:gd name="T32" fmla="*/ 5778500 w 8196"/>
                <a:gd name="T33" fmla="*/ 469900 h 1192"/>
                <a:gd name="T34" fmla="*/ 5391150 w 8196"/>
                <a:gd name="T35" fmla="*/ 381000 h 1192"/>
                <a:gd name="T36" fmla="*/ 4657725 w 8196"/>
                <a:gd name="T37" fmla="*/ 234950 h 1192"/>
                <a:gd name="T38" fmla="*/ 3987800 w 8196"/>
                <a:gd name="T39" fmla="*/ 130175 h 1192"/>
                <a:gd name="T40" fmla="*/ 3375025 w 8196"/>
                <a:gd name="T41" fmla="*/ 57150 h 1192"/>
                <a:gd name="T42" fmla="*/ 2819400 w 8196"/>
                <a:gd name="T43" fmla="*/ 15875 h 1192"/>
                <a:gd name="T44" fmla="*/ 2320925 w 8196"/>
                <a:gd name="T45" fmla="*/ 0 h 1192"/>
                <a:gd name="T46" fmla="*/ 1876425 w 8196"/>
                <a:gd name="T47" fmla="*/ 6350 h 1192"/>
                <a:gd name="T48" fmla="*/ 1482725 w 8196"/>
                <a:gd name="T49" fmla="*/ 31750 h 1192"/>
                <a:gd name="T50" fmla="*/ 1136650 w 8196"/>
                <a:gd name="T51" fmla="*/ 69850 h 1192"/>
                <a:gd name="T52" fmla="*/ 841375 w 8196"/>
                <a:gd name="T53" fmla="*/ 117475 h 1192"/>
                <a:gd name="T54" fmla="*/ 593725 w 8196"/>
                <a:gd name="T55" fmla="*/ 171450 h 1192"/>
                <a:gd name="T56" fmla="*/ 393700 w 8196"/>
                <a:gd name="T57" fmla="*/ 228600 h 1192"/>
                <a:gd name="T58" fmla="*/ 234950 w 8196"/>
                <a:gd name="T59" fmla="*/ 279400 h 1192"/>
                <a:gd name="T60" fmla="*/ 76200 w 8196"/>
                <a:gd name="T61" fmla="*/ 342900 h 1192"/>
                <a:gd name="T62" fmla="*/ 0 w 8196"/>
                <a:gd name="T63" fmla="*/ 381000 h 1192"/>
                <a:gd name="T64" fmla="*/ 13004800 w 8196"/>
                <a:gd name="T65" fmla="*/ 1892300 h 1192"/>
                <a:gd name="T66" fmla="*/ 13011150 w 8196"/>
                <a:gd name="T67" fmla="*/ 1882775 h 1192"/>
                <a:gd name="T68" fmla="*/ 13011150 w 8196"/>
                <a:gd name="T69" fmla="*/ 809625 h 1192"/>
                <a:gd name="T70" fmla="*/ 13004800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1" name="Date Placeholder 3"/>
          <p:cNvSpPr>
            <a:spLocks noGrp="1"/>
          </p:cNvSpPr>
          <p:nvPr>
            <p:ph type="dt" sz="half" idx="10"/>
          </p:nvPr>
        </p:nvSpPr>
        <p:spPr/>
        <p:txBody>
          <a:bodyPr/>
          <a:lstStyle>
            <a:lvl1pPr>
              <a:defRPr/>
            </a:lvl1pPr>
          </a:lstStyle>
          <a:p>
            <a:pPr>
              <a:defRPr/>
            </a:pPr>
            <a:fld id="{84E9D288-EA06-4D96-8D33-877AA1398740}" type="datetimeFigureOut">
              <a:rPr lang="en-US"/>
              <a:pPr>
                <a:defRPr/>
              </a:pPr>
              <a:t>4/17/2014</a:t>
            </a:fld>
            <a:endParaRPr lang="en-US"/>
          </a:p>
        </p:txBody>
      </p:sp>
      <p:sp>
        <p:nvSpPr>
          <p:cNvPr id="12" name="Footer Placeholder 4"/>
          <p:cNvSpPr>
            <a:spLocks noGrp="1"/>
          </p:cNvSpPr>
          <p:nvPr>
            <p:ph type="ftr" sz="quarter" idx="11"/>
          </p:nvPr>
        </p:nvSpPr>
        <p:spPr/>
        <p:txBody>
          <a:bodyPr/>
          <a:lstStyle>
            <a:lvl1pPr>
              <a:defRPr/>
            </a:lvl1pPr>
          </a:lstStyle>
          <a:p>
            <a:pPr>
              <a:defRPr/>
            </a:pPr>
            <a:endParaRPr lang="en-US"/>
          </a:p>
        </p:txBody>
      </p:sp>
      <p:sp>
        <p:nvSpPr>
          <p:cNvPr id="13" name="Slide Number Placeholder 5"/>
          <p:cNvSpPr>
            <a:spLocks noGrp="1"/>
          </p:cNvSpPr>
          <p:nvPr>
            <p:ph type="sldNum" sz="quarter" idx="12"/>
          </p:nvPr>
        </p:nvSpPr>
        <p:spPr/>
        <p:txBody>
          <a:bodyPr/>
          <a:lstStyle>
            <a:lvl1pPr>
              <a:defRPr/>
            </a:lvl1pPr>
          </a:lstStyle>
          <a:p>
            <a:pPr>
              <a:defRPr/>
            </a:pPr>
            <a:fld id="{956609A7-9D13-46A1-9D37-C3A468A05C44}" type="slidenum">
              <a:rPr lang="en-US"/>
              <a:pPr>
                <a:defRPr/>
              </a:pPr>
              <a:t>‹#›</a:t>
            </a:fld>
            <a:endParaRPr lang="en-US"/>
          </a:p>
        </p:txBody>
      </p:sp>
    </p:spTree>
    <p:extLst>
      <p:ext uri="{BB962C8B-B14F-4D97-AF65-F5344CB8AC3E}">
        <p14:creationId xmlns:p14="http://schemas.microsoft.com/office/powerpoint/2010/main" val="859877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Title 6"/>
          <p:cNvSpPr>
            <a:spLocks noGrp="1"/>
          </p:cNvSpPr>
          <p:nvPr>
            <p:ph type="title"/>
          </p:nvPr>
        </p:nvSpPr>
        <p:spPr/>
        <p:txBody>
          <a:bodyPr/>
          <a:lstStyle/>
          <a:p>
            <a:r>
              <a:rPr lang="ru-RU" smtClean="0"/>
              <a:t>Образец заголовка</a:t>
            </a:r>
            <a:endParaRPr lang="en-US"/>
          </a:p>
        </p:txBody>
      </p:sp>
      <p:sp>
        <p:nvSpPr>
          <p:cNvPr id="4" name="Date Placeholder 3"/>
          <p:cNvSpPr>
            <a:spLocks noGrp="1"/>
          </p:cNvSpPr>
          <p:nvPr>
            <p:ph type="dt" sz="half" idx="10"/>
          </p:nvPr>
        </p:nvSpPr>
        <p:spPr/>
        <p:txBody>
          <a:bodyPr/>
          <a:lstStyle>
            <a:lvl1pPr>
              <a:defRPr/>
            </a:lvl1pPr>
          </a:lstStyle>
          <a:p>
            <a:pPr>
              <a:defRPr/>
            </a:pPr>
            <a:fld id="{A2A81F9D-FCEC-453E-806D-1F85FD9F816B}" type="datetimeFigureOut">
              <a:rPr lang="ru-RU"/>
              <a:pPr>
                <a:defRPr/>
              </a:pPr>
              <a:t>17.04.2014</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F96011E-421F-47A7-A110-8222202C32A0}" type="slidenum">
              <a:rPr lang="ru-RU"/>
              <a:pPr>
                <a:defRPr/>
              </a:pPr>
              <a:t>‹#›</a:t>
            </a:fld>
            <a:endParaRPr lang="ru-RU"/>
          </a:p>
        </p:txBody>
      </p:sp>
    </p:spTree>
    <p:extLst>
      <p:ext uri="{BB962C8B-B14F-4D97-AF65-F5344CB8AC3E}">
        <p14:creationId xmlns:p14="http://schemas.microsoft.com/office/powerpoint/2010/main" val="2172946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Rounded Rectangle 1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14"/>
          <p:cNvSpPr>
            <a:spLocks/>
          </p:cNvSpPr>
          <p:nvPr/>
        </p:nvSpPr>
        <p:spPr bwMode="hidden">
          <a:xfrm>
            <a:off x="6046788" y="4203700"/>
            <a:ext cx="2876550" cy="714375"/>
          </a:xfrm>
          <a:custGeom>
            <a:avLst/>
            <a:gdLst>
              <a:gd name="T0" fmla="*/ 2870172 w 2706"/>
              <a:gd name="T1" fmla="*/ 0 h 640"/>
              <a:gd name="T2" fmla="*/ 2870172 w 2706"/>
              <a:gd name="T3" fmla="*/ 0 h 640"/>
              <a:gd name="T4" fmla="*/ 2748987 w 2706"/>
              <a:gd name="T5" fmla="*/ 20092 h 640"/>
              <a:gd name="T6" fmla="*/ 2625676 w 2706"/>
              <a:gd name="T7" fmla="*/ 42416 h 640"/>
              <a:gd name="T8" fmla="*/ 2500239 w 2706"/>
              <a:gd name="T9" fmla="*/ 66973 h 640"/>
              <a:gd name="T10" fmla="*/ 2370549 w 2706"/>
              <a:gd name="T11" fmla="*/ 91529 h 640"/>
              <a:gd name="T12" fmla="*/ 2238734 w 2706"/>
              <a:gd name="T13" fmla="*/ 120551 h 640"/>
              <a:gd name="T14" fmla="*/ 2102667 w 2706"/>
              <a:gd name="T15" fmla="*/ 149572 h 640"/>
              <a:gd name="T16" fmla="*/ 1964473 w 2706"/>
              <a:gd name="T17" fmla="*/ 183059 h 640"/>
              <a:gd name="T18" fmla="*/ 1822028 w 2706"/>
              <a:gd name="T19" fmla="*/ 216545 h 640"/>
              <a:gd name="T20" fmla="*/ 1822028 w 2706"/>
              <a:gd name="T21" fmla="*/ 216545 h 640"/>
              <a:gd name="T22" fmla="*/ 1564775 w 2706"/>
              <a:gd name="T23" fmla="*/ 281285 h 640"/>
              <a:gd name="T24" fmla="*/ 1313901 w 2706"/>
              <a:gd name="T25" fmla="*/ 339328 h 640"/>
              <a:gd name="T26" fmla="*/ 1073657 w 2706"/>
              <a:gd name="T27" fmla="*/ 392906 h 640"/>
              <a:gd name="T28" fmla="*/ 841917 w 2706"/>
              <a:gd name="T29" fmla="*/ 444252 h 640"/>
              <a:gd name="T30" fmla="*/ 620808 w 2706"/>
              <a:gd name="T31" fmla="*/ 488900 h 640"/>
              <a:gd name="T32" fmla="*/ 406076 w 2706"/>
              <a:gd name="T33" fmla="*/ 529084 h 640"/>
              <a:gd name="T34" fmla="*/ 199849 w 2706"/>
              <a:gd name="T35" fmla="*/ 567035 h 640"/>
              <a:gd name="T36" fmla="*/ 0 w 2706"/>
              <a:gd name="T37" fmla="*/ 600521 h 640"/>
              <a:gd name="T38" fmla="*/ 0 w 2706"/>
              <a:gd name="T39" fmla="*/ 600521 h 640"/>
              <a:gd name="T40" fmla="*/ 138193 w 2706"/>
              <a:gd name="T41" fmla="*/ 620613 h 640"/>
              <a:gd name="T42" fmla="*/ 270009 w 2706"/>
              <a:gd name="T43" fmla="*/ 638473 h 640"/>
              <a:gd name="T44" fmla="*/ 397572 w 2706"/>
              <a:gd name="T45" fmla="*/ 654100 h 640"/>
              <a:gd name="T46" fmla="*/ 523009 w 2706"/>
              <a:gd name="T47" fmla="*/ 667494 h 640"/>
              <a:gd name="T48" fmla="*/ 644194 w 2706"/>
              <a:gd name="T49" fmla="*/ 680889 h 640"/>
              <a:gd name="T50" fmla="*/ 761127 w 2706"/>
              <a:gd name="T51" fmla="*/ 689818 h 640"/>
              <a:gd name="T52" fmla="*/ 873808 w 2706"/>
              <a:gd name="T53" fmla="*/ 698748 h 640"/>
              <a:gd name="T54" fmla="*/ 984363 w 2706"/>
              <a:gd name="T55" fmla="*/ 705445 h 640"/>
              <a:gd name="T56" fmla="*/ 1092791 w 2706"/>
              <a:gd name="T57" fmla="*/ 709910 h 640"/>
              <a:gd name="T58" fmla="*/ 1196968 w 2706"/>
              <a:gd name="T59" fmla="*/ 712143 h 640"/>
              <a:gd name="T60" fmla="*/ 1296892 w 2706"/>
              <a:gd name="T61" fmla="*/ 714375 h 640"/>
              <a:gd name="T62" fmla="*/ 1394691 w 2706"/>
              <a:gd name="T63" fmla="*/ 714375 h 640"/>
              <a:gd name="T64" fmla="*/ 1490363 w 2706"/>
              <a:gd name="T65" fmla="*/ 712143 h 640"/>
              <a:gd name="T66" fmla="*/ 1583910 w 2706"/>
              <a:gd name="T67" fmla="*/ 709910 h 640"/>
              <a:gd name="T68" fmla="*/ 1673204 w 2706"/>
              <a:gd name="T69" fmla="*/ 705445 h 640"/>
              <a:gd name="T70" fmla="*/ 1760372 w 2706"/>
              <a:gd name="T71" fmla="*/ 698748 h 640"/>
              <a:gd name="T72" fmla="*/ 1843288 w 2706"/>
              <a:gd name="T73" fmla="*/ 692051 h 640"/>
              <a:gd name="T74" fmla="*/ 1926204 w 2706"/>
              <a:gd name="T75" fmla="*/ 683121 h 640"/>
              <a:gd name="T76" fmla="*/ 2004868 w 2706"/>
              <a:gd name="T77" fmla="*/ 671959 h 640"/>
              <a:gd name="T78" fmla="*/ 2083532 w 2706"/>
              <a:gd name="T79" fmla="*/ 660797 h 640"/>
              <a:gd name="T80" fmla="*/ 2157944 w 2706"/>
              <a:gd name="T81" fmla="*/ 647402 h 640"/>
              <a:gd name="T82" fmla="*/ 2232356 w 2706"/>
              <a:gd name="T83" fmla="*/ 634008 h 640"/>
              <a:gd name="T84" fmla="*/ 2302516 w 2706"/>
              <a:gd name="T85" fmla="*/ 618381 h 640"/>
              <a:gd name="T86" fmla="*/ 2372675 w 2706"/>
              <a:gd name="T87" fmla="*/ 602754 h 640"/>
              <a:gd name="T88" fmla="*/ 2440709 w 2706"/>
              <a:gd name="T89" fmla="*/ 584895 h 640"/>
              <a:gd name="T90" fmla="*/ 2506617 w 2706"/>
              <a:gd name="T91" fmla="*/ 567035 h 640"/>
              <a:gd name="T92" fmla="*/ 2570398 w 2706"/>
              <a:gd name="T93" fmla="*/ 546943 h 640"/>
              <a:gd name="T94" fmla="*/ 2634180 w 2706"/>
              <a:gd name="T95" fmla="*/ 526852 h 640"/>
              <a:gd name="T96" fmla="*/ 2755365 w 2706"/>
              <a:gd name="T97" fmla="*/ 482203 h 640"/>
              <a:gd name="T98" fmla="*/ 2872298 w 2706"/>
              <a:gd name="T99" fmla="*/ 435322 h 640"/>
              <a:gd name="T100" fmla="*/ 2872298 w 2706"/>
              <a:gd name="T101" fmla="*/ 435322 h 640"/>
              <a:gd name="T102" fmla="*/ 2876550 w 2706"/>
              <a:gd name="T103" fmla="*/ 433090 h 640"/>
              <a:gd name="T104" fmla="*/ 2876550 w 2706"/>
              <a:gd name="T105" fmla="*/ 433090 h 640"/>
              <a:gd name="T106" fmla="*/ 2876550 w 2706"/>
              <a:gd name="T107" fmla="*/ 0 h 640"/>
              <a:gd name="T108" fmla="*/ 2876550 w 2706"/>
              <a:gd name="T109" fmla="*/ 0 h 640"/>
              <a:gd name="T110" fmla="*/ 2870172 w 2706"/>
              <a:gd name="T111" fmla="*/ 0 h 640"/>
              <a:gd name="T112" fmla="*/ 2870172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Freeform 18"/>
          <p:cNvSpPr>
            <a:spLocks/>
          </p:cNvSpPr>
          <p:nvPr/>
        </p:nvSpPr>
        <p:spPr bwMode="hidden">
          <a:xfrm>
            <a:off x="2619375" y="4075113"/>
            <a:ext cx="5545138" cy="850900"/>
          </a:xfrm>
          <a:custGeom>
            <a:avLst/>
            <a:gdLst>
              <a:gd name="T0" fmla="*/ 5545138 w 5216"/>
              <a:gd name="T1" fmla="*/ 797300 h 762"/>
              <a:gd name="T2" fmla="*/ 5298498 w 5216"/>
              <a:gd name="T3" fmla="*/ 766033 h 762"/>
              <a:gd name="T4" fmla="*/ 4760569 w 5216"/>
              <a:gd name="T5" fmla="*/ 681167 h 762"/>
              <a:gd name="T6" fmla="*/ 4160980 w 5216"/>
              <a:gd name="T7" fmla="*/ 567267 h 762"/>
              <a:gd name="T8" fmla="*/ 3493352 w 5216"/>
              <a:gd name="T9" fmla="*/ 417633 h 762"/>
              <a:gd name="T10" fmla="*/ 3131897 w 5216"/>
              <a:gd name="T11" fmla="*/ 330533 h 762"/>
              <a:gd name="T12" fmla="*/ 2851239 w 5216"/>
              <a:gd name="T13" fmla="*/ 263533 h 762"/>
              <a:gd name="T14" fmla="*/ 2583337 w 5216"/>
              <a:gd name="T15" fmla="*/ 205467 h 762"/>
              <a:gd name="T16" fmla="*/ 2328193 w 5216"/>
              <a:gd name="T17" fmla="*/ 156333 h 762"/>
              <a:gd name="T18" fmla="*/ 2083679 w 5216"/>
              <a:gd name="T19" fmla="*/ 113900 h 762"/>
              <a:gd name="T20" fmla="*/ 1849797 w 5216"/>
              <a:gd name="T21" fmla="*/ 80400 h 762"/>
              <a:gd name="T22" fmla="*/ 1418178 w 5216"/>
              <a:gd name="T23" fmla="*/ 31267 h 762"/>
              <a:gd name="T24" fmla="*/ 1031209 w 5216"/>
              <a:gd name="T25" fmla="*/ 4467 h 762"/>
              <a:gd name="T26" fmla="*/ 684637 w 5216"/>
              <a:gd name="T27" fmla="*/ 0 h 762"/>
              <a:gd name="T28" fmla="*/ 380590 w 5216"/>
              <a:gd name="T29" fmla="*/ 11167 h 762"/>
              <a:gd name="T30" fmla="*/ 116941 w 5216"/>
              <a:gd name="T31" fmla="*/ 35733 h 762"/>
              <a:gd name="T32" fmla="*/ 0 w 5216"/>
              <a:gd name="T33" fmla="*/ 53600 h 762"/>
              <a:gd name="T34" fmla="*/ 333814 w 5216"/>
              <a:gd name="T35" fmla="*/ 96033 h 762"/>
              <a:gd name="T36" fmla="*/ 693142 w 5216"/>
              <a:gd name="T37" fmla="*/ 156333 h 762"/>
              <a:gd name="T38" fmla="*/ 1077985 w 5216"/>
              <a:gd name="T39" fmla="*/ 234500 h 762"/>
              <a:gd name="T40" fmla="*/ 1490468 w 5216"/>
              <a:gd name="T41" fmla="*/ 330533 h 762"/>
              <a:gd name="T42" fmla="*/ 1866806 w 5216"/>
              <a:gd name="T43" fmla="*/ 422100 h 762"/>
              <a:gd name="T44" fmla="*/ 2559949 w 5216"/>
              <a:gd name="T45" fmla="*/ 576200 h 762"/>
              <a:gd name="T46" fmla="*/ 2878879 w 5216"/>
              <a:gd name="T47" fmla="*/ 638733 h 762"/>
              <a:gd name="T48" fmla="*/ 3180800 w 5216"/>
              <a:gd name="T49" fmla="*/ 692333 h 762"/>
              <a:gd name="T50" fmla="*/ 3465711 w 5216"/>
              <a:gd name="T51" fmla="*/ 739233 h 762"/>
              <a:gd name="T52" fmla="*/ 3733613 w 5216"/>
              <a:gd name="T53" fmla="*/ 774967 h 762"/>
              <a:gd name="T54" fmla="*/ 3986631 w 5216"/>
              <a:gd name="T55" fmla="*/ 806233 h 762"/>
              <a:gd name="T56" fmla="*/ 4224766 w 5216"/>
              <a:gd name="T57" fmla="*/ 826333 h 762"/>
              <a:gd name="T58" fmla="*/ 4448017 w 5216"/>
              <a:gd name="T59" fmla="*/ 841967 h 762"/>
              <a:gd name="T60" fmla="*/ 4660637 w 5216"/>
              <a:gd name="T61" fmla="*/ 850900 h 762"/>
              <a:gd name="T62" fmla="*/ 4858374 w 5216"/>
              <a:gd name="T63" fmla="*/ 850900 h 762"/>
              <a:gd name="T64" fmla="*/ 5045480 w 5216"/>
              <a:gd name="T65" fmla="*/ 846433 h 762"/>
              <a:gd name="T66" fmla="*/ 5221955 w 5216"/>
              <a:gd name="T67" fmla="*/ 835267 h 762"/>
              <a:gd name="T68" fmla="*/ 5387799 w 5216"/>
              <a:gd name="T69" fmla="*/ 817400 h 762"/>
              <a:gd name="T70" fmla="*/ 5545138 w 5216"/>
              <a:gd name="T71" fmla="*/ 797300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7" name="Freeform 22"/>
          <p:cNvSpPr>
            <a:spLocks/>
          </p:cNvSpPr>
          <p:nvPr/>
        </p:nvSpPr>
        <p:spPr bwMode="hidden">
          <a:xfrm>
            <a:off x="2828925" y="4087813"/>
            <a:ext cx="5467350" cy="774700"/>
          </a:xfrm>
          <a:custGeom>
            <a:avLst/>
            <a:gdLst>
              <a:gd name="T0" fmla="*/ 0 w 5144"/>
              <a:gd name="T1" fmla="*/ 78140 h 694"/>
              <a:gd name="T2" fmla="*/ 0 w 5144"/>
              <a:gd name="T3" fmla="*/ 78140 h 694"/>
              <a:gd name="T4" fmla="*/ 19131 w 5144"/>
              <a:gd name="T5" fmla="*/ 73675 h 694"/>
              <a:gd name="T6" fmla="*/ 76526 w 5144"/>
              <a:gd name="T7" fmla="*/ 62512 h 694"/>
              <a:gd name="T8" fmla="*/ 174309 w 5144"/>
              <a:gd name="T9" fmla="*/ 46884 h 694"/>
              <a:gd name="T10" fmla="*/ 238081 w 5144"/>
              <a:gd name="T11" fmla="*/ 37954 h 694"/>
              <a:gd name="T12" fmla="*/ 312481 w 5144"/>
              <a:gd name="T13" fmla="*/ 29023 h 694"/>
              <a:gd name="T14" fmla="*/ 395384 w 5144"/>
              <a:gd name="T15" fmla="*/ 22326 h 694"/>
              <a:gd name="T16" fmla="*/ 491041 w 5144"/>
              <a:gd name="T17" fmla="*/ 15628 h 694"/>
              <a:gd name="T18" fmla="*/ 595201 w 5144"/>
              <a:gd name="T19" fmla="*/ 8930 h 694"/>
              <a:gd name="T20" fmla="*/ 712116 w 5144"/>
              <a:gd name="T21" fmla="*/ 4465 h 694"/>
              <a:gd name="T22" fmla="*/ 839659 w 5144"/>
              <a:gd name="T23" fmla="*/ 2233 h 694"/>
              <a:gd name="T24" fmla="*/ 977831 w 5144"/>
              <a:gd name="T25" fmla="*/ 0 h 694"/>
              <a:gd name="T26" fmla="*/ 1126631 w 5144"/>
              <a:gd name="T27" fmla="*/ 2233 h 694"/>
              <a:gd name="T28" fmla="*/ 1286060 w 5144"/>
              <a:gd name="T29" fmla="*/ 6698 h 694"/>
              <a:gd name="T30" fmla="*/ 1458243 w 5144"/>
              <a:gd name="T31" fmla="*/ 15628 h 694"/>
              <a:gd name="T32" fmla="*/ 1641055 w 5144"/>
              <a:gd name="T33" fmla="*/ 26791 h 694"/>
              <a:gd name="T34" fmla="*/ 1834496 w 5144"/>
              <a:gd name="T35" fmla="*/ 44651 h 694"/>
              <a:gd name="T36" fmla="*/ 2040691 w 5144"/>
              <a:gd name="T37" fmla="*/ 64744 h 694"/>
              <a:gd name="T38" fmla="*/ 2259640 w 5144"/>
              <a:gd name="T39" fmla="*/ 89303 h 694"/>
              <a:gd name="T40" fmla="*/ 2489217 w 5144"/>
              <a:gd name="T41" fmla="*/ 118326 h 694"/>
              <a:gd name="T42" fmla="*/ 2731549 w 5144"/>
              <a:gd name="T43" fmla="*/ 154047 h 694"/>
              <a:gd name="T44" fmla="*/ 2984510 w 5144"/>
              <a:gd name="T45" fmla="*/ 194233 h 694"/>
              <a:gd name="T46" fmla="*/ 3250225 w 5144"/>
              <a:gd name="T47" fmla="*/ 241117 h 694"/>
              <a:gd name="T48" fmla="*/ 3528694 w 5144"/>
              <a:gd name="T49" fmla="*/ 296931 h 694"/>
              <a:gd name="T50" fmla="*/ 3819918 w 5144"/>
              <a:gd name="T51" fmla="*/ 357210 h 694"/>
              <a:gd name="T52" fmla="*/ 4123895 w 5144"/>
              <a:gd name="T53" fmla="*/ 424187 h 694"/>
              <a:gd name="T54" fmla="*/ 4440628 w 5144"/>
              <a:gd name="T55" fmla="*/ 500095 h 694"/>
              <a:gd name="T56" fmla="*/ 4770114 w 5144"/>
              <a:gd name="T57" fmla="*/ 582699 h 694"/>
              <a:gd name="T58" fmla="*/ 5112355 w 5144"/>
              <a:gd name="T59" fmla="*/ 674235 h 694"/>
              <a:gd name="T60" fmla="*/ 5467350 w 5144"/>
              <a:gd name="T61" fmla="*/ 774700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8" name="Freeform 26"/>
          <p:cNvSpPr>
            <a:spLocks/>
          </p:cNvSpPr>
          <p:nvPr/>
        </p:nvSpPr>
        <p:spPr bwMode="hidden">
          <a:xfrm>
            <a:off x="5610225" y="4073525"/>
            <a:ext cx="3306763" cy="652463"/>
          </a:xfrm>
          <a:custGeom>
            <a:avLst/>
            <a:gdLst>
              <a:gd name="T0" fmla="*/ 0 w 3112"/>
              <a:gd name="T1" fmla="*/ 652463 h 584"/>
              <a:gd name="T2" fmla="*/ 0 w 3112"/>
              <a:gd name="T3" fmla="*/ 652463 h 584"/>
              <a:gd name="T4" fmla="*/ 95633 w 3112"/>
              <a:gd name="T5" fmla="*/ 625649 h 584"/>
              <a:gd name="T6" fmla="*/ 357028 w 3112"/>
              <a:gd name="T7" fmla="*/ 556381 h 584"/>
              <a:gd name="T8" fmla="*/ 537668 w 3112"/>
              <a:gd name="T9" fmla="*/ 509457 h 584"/>
              <a:gd name="T10" fmla="*/ 745934 w 3112"/>
              <a:gd name="T11" fmla="*/ 458065 h 584"/>
              <a:gd name="T12" fmla="*/ 977578 w 3112"/>
              <a:gd name="T13" fmla="*/ 402203 h 584"/>
              <a:gd name="T14" fmla="*/ 1226223 w 3112"/>
              <a:gd name="T15" fmla="*/ 341873 h 584"/>
              <a:gd name="T16" fmla="*/ 1489743 w 3112"/>
              <a:gd name="T17" fmla="*/ 283777 h 584"/>
              <a:gd name="T18" fmla="*/ 1759640 w 3112"/>
              <a:gd name="T19" fmla="*/ 225681 h 584"/>
              <a:gd name="T20" fmla="*/ 2035912 w 3112"/>
              <a:gd name="T21" fmla="*/ 172054 h 584"/>
              <a:gd name="T22" fmla="*/ 2310059 w 3112"/>
              <a:gd name="T23" fmla="*/ 120661 h 584"/>
              <a:gd name="T24" fmla="*/ 2446070 w 3112"/>
              <a:gd name="T25" fmla="*/ 98316 h 584"/>
              <a:gd name="T26" fmla="*/ 2577830 w 3112"/>
              <a:gd name="T27" fmla="*/ 75972 h 584"/>
              <a:gd name="T28" fmla="*/ 2709591 w 3112"/>
              <a:gd name="T29" fmla="*/ 58096 h 584"/>
              <a:gd name="T30" fmla="*/ 2837101 w 3112"/>
              <a:gd name="T31" fmla="*/ 40220 h 584"/>
              <a:gd name="T32" fmla="*/ 2962486 w 3112"/>
              <a:gd name="T33" fmla="*/ 26814 h 584"/>
              <a:gd name="T34" fmla="*/ 3081495 w 3112"/>
              <a:gd name="T35" fmla="*/ 15641 h 584"/>
              <a:gd name="T36" fmla="*/ 3196254 w 3112"/>
              <a:gd name="T37" fmla="*/ 6703 h 584"/>
              <a:gd name="T38" fmla="*/ 3306763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9" name="Freeform 10"/>
          <p:cNvSpPr>
            <a:spLocks/>
          </p:cNvSpPr>
          <p:nvPr/>
        </p:nvSpPr>
        <p:spPr bwMode="hidden">
          <a:xfrm>
            <a:off x="211138" y="4059238"/>
            <a:ext cx="8723312" cy="1328737"/>
          </a:xfrm>
          <a:custGeom>
            <a:avLst/>
            <a:gdLst>
              <a:gd name="T0" fmla="*/ 8719055 w 8196"/>
              <a:gd name="T1" fmla="*/ 570733 h 1192"/>
              <a:gd name="T2" fmla="*/ 8557275 w 8196"/>
              <a:gd name="T3" fmla="*/ 635386 h 1192"/>
              <a:gd name="T4" fmla="*/ 8384853 w 8196"/>
              <a:gd name="T5" fmla="*/ 691122 h 1192"/>
              <a:gd name="T6" fmla="*/ 8201787 w 8196"/>
              <a:gd name="T7" fmla="*/ 742398 h 1192"/>
              <a:gd name="T8" fmla="*/ 8005948 w 8196"/>
              <a:gd name="T9" fmla="*/ 782528 h 1192"/>
              <a:gd name="T10" fmla="*/ 7793081 w 8196"/>
              <a:gd name="T11" fmla="*/ 813740 h 1192"/>
              <a:gd name="T12" fmla="*/ 7563184 w 8196"/>
              <a:gd name="T13" fmla="*/ 836034 h 1192"/>
              <a:gd name="T14" fmla="*/ 7314129 w 8196"/>
              <a:gd name="T15" fmla="*/ 849411 h 1192"/>
              <a:gd name="T16" fmla="*/ 7043787 w 8196"/>
              <a:gd name="T17" fmla="*/ 847181 h 1192"/>
              <a:gd name="T18" fmla="*/ 6750030 w 8196"/>
              <a:gd name="T19" fmla="*/ 836034 h 1192"/>
              <a:gd name="T20" fmla="*/ 6430729 w 8196"/>
              <a:gd name="T21" fmla="*/ 809281 h 1192"/>
              <a:gd name="T22" fmla="*/ 6083754 w 8196"/>
              <a:gd name="T23" fmla="*/ 769151 h 1192"/>
              <a:gd name="T24" fmla="*/ 5709108 w 8196"/>
              <a:gd name="T25" fmla="*/ 715645 h 1192"/>
              <a:gd name="T26" fmla="*/ 5302531 w 8196"/>
              <a:gd name="T27" fmla="*/ 644304 h 1192"/>
              <a:gd name="T28" fmla="*/ 4861895 w 8196"/>
              <a:gd name="T29" fmla="*/ 557356 h 1192"/>
              <a:gd name="T30" fmla="*/ 4387200 w 8196"/>
              <a:gd name="T31" fmla="*/ 452573 h 1192"/>
              <a:gd name="T32" fmla="*/ 3874189 w 8196"/>
              <a:gd name="T33" fmla="*/ 329955 h 1192"/>
              <a:gd name="T34" fmla="*/ 3614491 w 8196"/>
              <a:gd name="T35" fmla="*/ 267531 h 1192"/>
              <a:gd name="T36" fmla="*/ 3122767 w 8196"/>
              <a:gd name="T37" fmla="*/ 164977 h 1192"/>
              <a:gd name="T38" fmla="*/ 2673616 w 8196"/>
              <a:gd name="T39" fmla="*/ 91406 h 1192"/>
              <a:gd name="T40" fmla="*/ 2262782 w 8196"/>
              <a:gd name="T41" fmla="*/ 40130 h 1192"/>
              <a:gd name="T42" fmla="*/ 1890264 w 8196"/>
              <a:gd name="T43" fmla="*/ 11147 h 1192"/>
              <a:gd name="T44" fmla="*/ 1556062 w 8196"/>
              <a:gd name="T45" fmla="*/ 0 h 1192"/>
              <a:gd name="T46" fmla="*/ 1258047 w 8196"/>
              <a:gd name="T47" fmla="*/ 4459 h 1192"/>
              <a:gd name="T48" fmla="*/ 994091 w 8196"/>
              <a:gd name="T49" fmla="*/ 22294 h 1192"/>
              <a:gd name="T50" fmla="*/ 762066 w 8196"/>
              <a:gd name="T51" fmla="*/ 49047 h 1192"/>
              <a:gd name="T52" fmla="*/ 564099 w 8196"/>
              <a:gd name="T53" fmla="*/ 82489 h 1192"/>
              <a:gd name="T54" fmla="*/ 398062 w 8196"/>
              <a:gd name="T55" fmla="*/ 120389 h 1192"/>
              <a:gd name="T56" fmla="*/ 263956 w 8196"/>
              <a:gd name="T57" fmla="*/ 160519 h 1192"/>
              <a:gd name="T58" fmla="*/ 157522 w 8196"/>
              <a:gd name="T59" fmla="*/ 196189 h 1192"/>
              <a:gd name="T60" fmla="*/ 51088 w 8196"/>
              <a:gd name="T61" fmla="*/ 240778 h 1192"/>
              <a:gd name="T62" fmla="*/ 0 w 8196"/>
              <a:gd name="T63" fmla="*/ 267531 h 1192"/>
              <a:gd name="T64" fmla="*/ 8719055 w 8196"/>
              <a:gd name="T65" fmla="*/ 1328737 h 1192"/>
              <a:gd name="T66" fmla="*/ 8723312 w 8196"/>
              <a:gd name="T67" fmla="*/ 1322049 h 1192"/>
              <a:gd name="T68" fmla="*/ 8723312 w 8196"/>
              <a:gd name="T69" fmla="*/ 568503 h 1192"/>
              <a:gd name="T70" fmla="*/ 8719055 w 8196"/>
              <a:gd name="T71" fmla="*/ 570733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0" name="Date Placeholder 3"/>
          <p:cNvSpPr>
            <a:spLocks noGrp="1"/>
          </p:cNvSpPr>
          <p:nvPr>
            <p:ph type="dt" sz="half" idx="10"/>
          </p:nvPr>
        </p:nvSpPr>
        <p:spPr/>
        <p:txBody>
          <a:bodyPr/>
          <a:lstStyle>
            <a:lvl1pPr>
              <a:defRPr/>
            </a:lvl1pPr>
          </a:lstStyle>
          <a:p>
            <a:pPr>
              <a:defRPr/>
            </a:pPr>
            <a:fld id="{6F703ECA-7F32-4D5A-BA40-898F24309938}" type="datetimeFigureOut">
              <a:rPr lang="ru-RU"/>
              <a:pPr>
                <a:defRPr/>
              </a:pPr>
              <a:t>17.04.2014</a:t>
            </a:fld>
            <a:endParaRPr lang="ru-RU"/>
          </a:p>
        </p:txBody>
      </p:sp>
      <p:sp>
        <p:nvSpPr>
          <p:cNvPr id="11" name="Footer Placeholder 4"/>
          <p:cNvSpPr>
            <a:spLocks noGrp="1"/>
          </p:cNvSpPr>
          <p:nvPr>
            <p:ph type="ftr" sz="quarter" idx="11"/>
          </p:nvPr>
        </p:nvSpPr>
        <p:spPr/>
        <p:txBody>
          <a:bodyPr/>
          <a:lstStyle>
            <a:lvl1pPr>
              <a:defRPr/>
            </a:lvl1pPr>
          </a:lstStyle>
          <a:p>
            <a:pPr>
              <a:defRPr/>
            </a:pPr>
            <a:endParaRPr lang="ru-RU"/>
          </a:p>
        </p:txBody>
      </p:sp>
      <p:sp>
        <p:nvSpPr>
          <p:cNvPr id="12" name="Slide Number Placeholder 5"/>
          <p:cNvSpPr>
            <a:spLocks noGrp="1"/>
          </p:cNvSpPr>
          <p:nvPr>
            <p:ph type="sldNum" sz="quarter" idx="12"/>
          </p:nvPr>
        </p:nvSpPr>
        <p:spPr/>
        <p:txBody>
          <a:bodyPr/>
          <a:lstStyle>
            <a:lvl1pPr>
              <a:defRPr/>
            </a:lvl1pPr>
          </a:lstStyle>
          <a:p>
            <a:pPr>
              <a:defRPr/>
            </a:pPr>
            <a:fld id="{9FBD3AC6-1BAD-432C-A627-CDC3DBD67DFC}" type="slidenum">
              <a:rPr lang="ru-RU"/>
              <a:pPr>
                <a:defRPr/>
              </a:pPr>
              <a:t>‹#›</a:t>
            </a:fld>
            <a:endParaRPr lang="ru-RU"/>
          </a:p>
        </p:txBody>
      </p:sp>
    </p:spTree>
    <p:extLst>
      <p:ext uri="{BB962C8B-B14F-4D97-AF65-F5344CB8AC3E}">
        <p14:creationId xmlns:p14="http://schemas.microsoft.com/office/powerpoint/2010/main" val="2791359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5"/>
          </p:nvPr>
        </p:nvSpPr>
        <p:spPr/>
        <p:txBody>
          <a:bodyPr/>
          <a:lstStyle>
            <a:lvl1pPr>
              <a:defRPr/>
            </a:lvl1pPr>
          </a:lstStyle>
          <a:p>
            <a:pPr>
              <a:defRPr/>
            </a:pPr>
            <a:fld id="{FE424C06-8DA3-4365-9428-4CB18398F3CF}" type="datetimeFigureOut">
              <a:rPr lang="ru-RU"/>
              <a:pPr>
                <a:defRPr/>
              </a:pPr>
              <a:t>17.04.2014</a:t>
            </a:fld>
            <a:endParaRPr lang="ru-RU"/>
          </a:p>
        </p:txBody>
      </p:sp>
      <p:sp>
        <p:nvSpPr>
          <p:cNvPr id="6" name="Footer Placeholder 5"/>
          <p:cNvSpPr>
            <a:spLocks noGrp="1"/>
          </p:cNvSpPr>
          <p:nvPr>
            <p:ph type="ftr" sz="quarter" idx="16"/>
          </p:nvPr>
        </p:nvSpPr>
        <p:spPr/>
        <p:txBody>
          <a:bodyPr/>
          <a:lstStyle>
            <a:lvl1pPr>
              <a:defRPr/>
            </a:lvl1pPr>
          </a:lstStyle>
          <a:p>
            <a:pPr>
              <a:defRPr/>
            </a:pPr>
            <a:endParaRPr lang="ru-RU"/>
          </a:p>
        </p:txBody>
      </p:sp>
      <p:sp>
        <p:nvSpPr>
          <p:cNvPr id="7" name="Slide Number Placeholder 6"/>
          <p:cNvSpPr>
            <a:spLocks noGrp="1"/>
          </p:cNvSpPr>
          <p:nvPr>
            <p:ph type="sldNum" sz="quarter" idx="17"/>
          </p:nvPr>
        </p:nvSpPr>
        <p:spPr/>
        <p:txBody>
          <a:bodyPr/>
          <a:lstStyle>
            <a:lvl1pPr>
              <a:defRPr/>
            </a:lvl1pPr>
          </a:lstStyle>
          <a:p>
            <a:pPr>
              <a:defRPr/>
            </a:pPr>
            <a:fld id="{64431D1F-E608-4C91-8EC0-E42821616290}" type="slidenum">
              <a:rPr lang="ru-RU"/>
              <a:pPr>
                <a:defRPr/>
              </a:pPr>
              <a:t>‹#›</a:t>
            </a:fld>
            <a:endParaRPr lang="ru-RU"/>
          </a:p>
        </p:txBody>
      </p:sp>
    </p:spTree>
    <p:extLst>
      <p:ext uri="{BB962C8B-B14F-4D97-AF65-F5344CB8AC3E}">
        <p14:creationId xmlns:p14="http://schemas.microsoft.com/office/powerpoint/2010/main" val="2877524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lvl1pPr>
              <a:defRPr/>
            </a:lvl1pPr>
          </a:lstStyle>
          <a:p>
            <a:pPr>
              <a:defRPr/>
            </a:pPr>
            <a:fld id="{847D052A-67D7-41A7-BC51-7ED072D57B24}" type="datetimeFigureOut">
              <a:rPr lang="ru-RU"/>
              <a:pPr>
                <a:defRPr/>
              </a:pPr>
              <a:t>17.04.2014</a:t>
            </a:fld>
            <a:endParaRPr lang="ru-RU"/>
          </a:p>
        </p:txBody>
      </p:sp>
      <p:sp>
        <p:nvSpPr>
          <p:cNvPr id="8" name="Footer Placeholder 7"/>
          <p:cNvSpPr>
            <a:spLocks noGrp="1"/>
          </p:cNvSpPr>
          <p:nvPr>
            <p:ph type="ftr" sz="quarter" idx="11"/>
          </p:nvPr>
        </p:nvSpPr>
        <p:spPr/>
        <p:txBody>
          <a:bodyPr/>
          <a:lstStyle>
            <a:lvl1pPr>
              <a:defRPr/>
            </a:lvl1pPr>
          </a:lstStyle>
          <a:p>
            <a:pPr>
              <a:defRPr/>
            </a:pPr>
            <a:endParaRPr lang="ru-RU"/>
          </a:p>
        </p:txBody>
      </p:sp>
      <p:sp>
        <p:nvSpPr>
          <p:cNvPr id="9" name="Slide Number Placeholder 8"/>
          <p:cNvSpPr>
            <a:spLocks noGrp="1"/>
          </p:cNvSpPr>
          <p:nvPr>
            <p:ph type="sldNum" sz="quarter" idx="12"/>
          </p:nvPr>
        </p:nvSpPr>
        <p:spPr/>
        <p:txBody>
          <a:bodyPr/>
          <a:lstStyle>
            <a:lvl1pPr>
              <a:defRPr/>
            </a:lvl1pPr>
          </a:lstStyle>
          <a:p>
            <a:pPr>
              <a:defRPr/>
            </a:pPr>
            <a:fld id="{1756E07D-B6CD-48FB-96D3-833EF099903A}" type="slidenum">
              <a:rPr lang="ru-RU"/>
              <a:pPr>
                <a:defRPr/>
              </a:pPr>
              <a:t>‹#›</a:t>
            </a:fld>
            <a:endParaRPr lang="ru-RU"/>
          </a:p>
        </p:txBody>
      </p:sp>
    </p:spTree>
    <p:extLst>
      <p:ext uri="{BB962C8B-B14F-4D97-AF65-F5344CB8AC3E}">
        <p14:creationId xmlns:p14="http://schemas.microsoft.com/office/powerpoint/2010/main" val="521689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lvl1pPr>
              <a:defRPr/>
            </a:lvl1pPr>
          </a:lstStyle>
          <a:p>
            <a:pPr>
              <a:defRPr/>
            </a:pPr>
            <a:fld id="{ECC35470-8078-481C-B33A-4DBBB07B6AB8}" type="datetimeFigureOut">
              <a:rPr lang="ru-RU"/>
              <a:pPr>
                <a:defRPr/>
              </a:pPr>
              <a:t>17.04.2014</a:t>
            </a:fld>
            <a:endParaRPr lang="ru-RU"/>
          </a:p>
        </p:txBody>
      </p:sp>
      <p:sp>
        <p:nvSpPr>
          <p:cNvPr id="4" name="Footer Placeholder 3"/>
          <p:cNvSpPr>
            <a:spLocks noGrp="1"/>
          </p:cNvSpPr>
          <p:nvPr>
            <p:ph type="ftr" sz="quarter" idx="11"/>
          </p:nvPr>
        </p:nvSpPr>
        <p:spPr/>
        <p:txBody>
          <a:bodyPr/>
          <a:lstStyle>
            <a:lvl1pPr>
              <a:defRPr/>
            </a:lvl1pPr>
          </a:lstStyle>
          <a:p>
            <a:pPr>
              <a:defRPr/>
            </a:pPr>
            <a:endParaRPr lang="ru-RU"/>
          </a:p>
        </p:txBody>
      </p:sp>
      <p:sp>
        <p:nvSpPr>
          <p:cNvPr id="5" name="Slide Number Placeholder 4"/>
          <p:cNvSpPr>
            <a:spLocks noGrp="1"/>
          </p:cNvSpPr>
          <p:nvPr>
            <p:ph type="sldNum" sz="quarter" idx="12"/>
          </p:nvPr>
        </p:nvSpPr>
        <p:spPr/>
        <p:txBody>
          <a:bodyPr/>
          <a:lstStyle>
            <a:lvl1pPr>
              <a:defRPr/>
            </a:lvl1pPr>
          </a:lstStyle>
          <a:p>
            <a:pPr>
              <a:defRPr/>
            </a:pPr>
            <a:fld id="{BC3E2BC1-356D-4991-8624-53DDD5D57372}" type="slidenum">
              <a:rPr lang="ru-RU"/>
              <a:pPr>
                <a:defRPr/>
              </a:pPr>
              <a:t>‹#›</a:t>
            </a:fld>
            <a:endParaRPr lang="ru-RU"/>
          </a:p>
        </p:txBody>
      </p:sp>
    </p:spTree>
    <p:extLst>
      <p:ext uri="{BB962C8B-B14F-4D97-AF65-F5344CB8AC3E}">
        <p14:creationId xmlns:p14="http://schemas.microsoft.com/office/powerpoint/2010/main" val="666797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Rounded Rectangle 1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7"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8" name="Freeform 10"/>
            <p:cNvSpPr>
              <a:spLocks/>
            </p:cNvSpPr>
            <p:nvPr/>
          </p:nvSpPr>
          <p:spPr bwMode="hidden">
            <a:xfrm>
              <a:off x="-3905251" y="4294188"/>
              <a:ext cx="13027839" cy="1892300"/>
            </a:xfrm>
            <a:custGeom>
              <a:avLst/>
              <a:gdLst>
                <a:gd name="T0" fmla="*/ 13021481 w 8196"/>
                <a:gd name="T1" fmla="*/ 812800 h 1192"/>
                <a:gd name="T2" fmla="*/ 12779871 w 8196"/>
                <a:gd name="T3" fmla="*/ 904875 h 1192"/>
                <a:gd name="T4" fmla="*/ 12522366 w 8196"/>
                <a:gd name="T5" fmla="*/ 984250 h 1192"/>
                <a:gd name="T6" fmla="*/ 12248966 w 8196"/>
                <a:gd name="T7" fmla="*/ 1057275 h 1192"/>
                <a:gd name="T8" fmla="*/ 11956492 w 8196"/>
                <a:gd name="T9" fmla="*/ 1114425 h 1192"/>
                <a:gd name="T10" fmla="*/ 11638584 w 8196"/>
                <a:gd name="T11" fmla="*/ 1158875 h 1192"/>
                <a:gd name="T12" fmla="*/ 11295245 w 8196"/>
                <a:gd name="T13" fmla="*/ 1190625 h 1192"/>
                <a:gd name="T14" fmla="*/ 10923293 w 8196"/>
                <a:gd name="T15" fmla="*/ 1209675 h 1192"/>
                <a:gd name="T16" fmla="*/ 10519551 w 8196"/>
                <a:gd name="T17" fmla="*/ 1206500 h 1192"/>
                <a:gd name="T18" fmla="*/ 10080839 w 8196"/>
                <a:gd name="T19" fmla="*/ 1190625 h 1192"/>
                <a:gd name="T20" fmla="*/ 9603978 w 8196"/>
                <a:gd name="T21" fmla="*/ 1152525 h 1192"/>
                <a:gd name="T22" fmla="*/ 9085789 w 8196"/>
                <a:gd name="T23" fmla="*/ 1095375 h 1192"/>
                <a:gd name="T24" fmla="*/ 8526272 w 8196"/>
                <a:gd name="T25" fmla="*/ 1019175 h 1192"/>
                <a:gd name="T26" fmla="*/ 7919070 w 8196"/>
                <a:gd name="T27" fmla="*/ 917575 h 1192"/>
                <a:gd name="T28" fmla="*/ 7261002 w 8196"/>
                <a:gd name="T29" fmla="*/ 793750 h 1192"/>
                <a:gd name="T30" fmla="*/ 6552068 w 8196"/>
                <a:gd name="T31" fmla="*/ 644525 h 1192"/>
                <a:gd name="T32" fmla="*/ 5785912 w 8196"/>
                <a:gd name="T33" fmla="*/ 469900 h 1192"/>
                <a:gd name="T34" fmla="*/ 5398065 w 8196"/>
                <a:gd name="T35" fmla="*/ 381000 h 1192"/>
                <a:gd name="T36" fmla="*/ 4663699 w 8196"/>
                <a:gd name="T37" fmla="*/ 234950 h 1192"/>
                <a:gd name="T38" fmla="*/ 3992915 w 8196"/>
                <a:gd name="T39" fmla="*/ 130175 h 1192"/>
                <a:gd name="T40" fmla="*/ 3379354 w 8196"/>
                <a:gd name="T41" fmla="*/ 57150 h 1192"/>
                <a:gd name="T42" fmla="*/ 2823016 w 8196"/>
                <a:gd name="T43" fmla="*/ 15875 h 1192"/>
                <a:gd name="T44" fmla="*/ 2323902 w 8196"/>
                <a:gd name="T45" fmla="*/ 0 h 1192"/>
                <a:gd name="T46" fmla="*/ 1878832 w 8196"/>
                <a:gd name="T47" fmla="*/ 6350 h 1192"/>
                <a:gd name="T48" fmla="*/ 1484627 w 8196"/>
                <a:gd name="T49" fmla="*/ 31750 h 1192"/>
                <a:gd name="T50" fmla="*/ 1138108 w 8196"/>
                <a:gd name="T51" fmla="*/ 69850 h 1192"/>
                <a:gd name="T52" fmla="*/ 842454 w 8196"/>
                <a:gd name="T53" fmla="*/ 117475 h 1192"/>
                <a:gd name="T54" fmla="*/ 594487 w 8196"/>
                <a:gd name="T55" fmla="*/ 171450 h 1192"/>
                <a:gd name="T56" fmla="*/ 394205 w 8196"/>
                <a:gd name="T57" fmla="*/ 228600 h 1192"/>
                <a:gd name="T58" fmla="*/ 235251 w 8196"/>
                <a:gd name="T59" fmla="*/ 279400 h 1192"/>
                <a:gd name="T60" fmla="*/ 76298 w 8196"/>
                <a:gd name="T61" fmla="*/ 342900 h 1192"/>
                <a:gd name="T62" fmla="*/ 0 w 8196"/>
                <a:gd name="T63" fmla="*/ 381000 h 1192"/>
                <a:gd name="T64" fmla="*/ 13021481 w 8196"/>
                <a:gd name="T65" fmla="*/ 1892300 h 1192"/>
                <a:gd name="T66" fmla="*/ 13027839 w 8196"/>
                <a:gd name="T67" fmla="*/ 1882775 h 1192"/>
                <a:gd name="T68" fmla="*/ 13027839 w 8196"/>
                <a:gd name="T69" fmla="*/ 809625 h 1192"/>
                <a:gd name="T70" fmla="*/ 13021481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9" name="Date Placeholder 1"/>
          <p:cNvSpPr>
            <a:spLocks noGrp="1"/>
          </p:cNvSpPr>
          <p:nvPr>
            <p:ph type="dt" sz="half" idx="10"/>
          </p:nvPr>
        </p:nvSpPr>
        <p:spPr/>
        <p:txBody>
          <a:bodyPr/>
          <a:lstStyle>
            <a:lvl1pPr>
              <a:defRPr/>
            </a:lvl1pPr>
          </a:lstStyle>
          <a:p>
            <a:pPr>
              <a:defRPr/>
            </a:pPr>
            <a:fld id="{6E83441C-F555-4553-8C18-EB70238A569E}" type="datetimeFigureOut">
              <a:rPr lang="ru-RU"/>
              <a:pPr>
                <a:defRPr/>
              </a:pPr>
              <a:t>17.04.2014</a:t>
            </a:fld>
            <a:endParaRPr lang="ru-RU"/>
          </a:p>
        </p:txBody>
      </p:sp>
      <p:sp>
        <p:nvSpPr>
          <p:cNvPr id="10" name="Footer Placeholder 2"/>
          <p:cNvSpPr>
            <a:spLocks noGrp="1"/>
          </p:cNvSpPr>
          <p:nvPr>
            <p:ph type="ftr" sz="quarter" idx="11"/>
          </p:nvPr>
        </p:nvSpPr>
        <p:spPr/>
        <p:txBody>
          <a:bodyPr/>
          <a:lstStyle>
            <a:lvl1pPr>
              <a:defRPr/>
            </a:lvl1pPr>
          </a:lstStyle>
          <a:p>
            <a:pPr>
              <a:defRPr/>
            </a:pPr>
            <a:endParaRPr lang="ru-RU"/>
          </a:p>
        </p:txBody>
      </p:sp>
      <p:sp>
        <p:nvSpPr>
          <p:cNvPr id="11" name="Slide Number Placeholder 3"/>
          <p:cNvSpPr>
            <a:spLocks noGrp="1"/>
          </p:cNvSpPr>
          <p:nvPr>
            <p:ph type="sldNum" sz="quarter" idx="12"/>
          </p:nvPr>
        </p:nvSpPr>
        <p:spPr/>
        <p:txBody>
          <a:bodyPr/>
          <a:lstStyle>
            <a:lvl1pPr>
              <a:defRPr/>
            </a:lvl1pPr>
          </a:lstStyle>
          <a:p>
            <a:pPr>
              <a:defRPr/>
            </a:pPr>
            <a:fld id="{66D29ED4-7F8C-4E07-9F3A-B0E54CDE12A6}" type="slidenum">
              <a:rPr lang="ru-RU"/>
              <a:pPr>
                <a:defRPr/>
              </a:pPr>
              <a:t>‹#›</a:t>
            </a:fld>
            <a:endParaRPr lang="ru-RU"/>
          </a:p>
        </p:txBody>
      </p:sp>
    </p:spTree>
    <p:extLst>
      <p:ext uri="{BB962C8B-B14F-4D97-AF65-F5344CB8AC3E}">
        <p14:creationId xmlns:p14="http://schemas.microsoft.com/office/powerpoint/2010/main" val="3201629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Rounded Rectangle 1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9"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0"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11" name="Freeform 28"/>
            <p:cNvSpPr>
              <a:spLocks/>
            </p:cNvSpPr>
            <p:nvPr/>
          </p:nvSpPr>
          <p:spPr bwMode="hidden">
            <a:xfrm>
              <a:off x="-3905250" y="4294188"/>
              <a:ext cx="13011150" cy="1892300"/>
            </a:xfrm>
            <a:custGeom>
              <a:avLst/>
              <a:gdLst>
                <a:gd name="T0" fmla="*/ 13004800 w 8196"/>
                <a:gd name="T1" fmla="*/ 812800 h 1192"/>
                <a:gd name="T2" fmla="*/ 12763500 w 8196"/>
                <a:gd name="T3" fmla="*/ 904875 h 1192"/>
                <a:gd name="T4" fmla="*/ 12506325 w 8196"/>
                <a:gd name="T5" fmla="*/ 984250 h 1192"/>
                <a:gd name="T6" fmla="*/ 12233275 w 8196"/>
                <a:gd name="T7" fmla="*/ 1057275 h 1192"/>
                <a:gd name="T8" fmla="*/ 11941175 w 8196"/>
                <a:gd name="T9" fmla="*/ 1114425 h 1192"/>
                <a:gd name="T10" fmla="*/ 11623675 w 8196"/>
                <a:gd name="T11" fmla="*/ 1158875 h 1192"/>
                <a:gd name="T12" fmla="*/ 11280775 w 8196"/>
                <a:gd name="T13" fmla="*/ 1190625 h 1192"/>
                <a:gd name="T14" fmla="*/ 10909300 w 8196"/>
                <a:gd name="T15" fmla="*/ 1209675 h 1192"/>
                <a:gd name="T16" fmla="*/ 10506075 w 8196"/>
                <a:gd name="T17" fmla="*/ 1206500 h 1192"/>
                <a:gd name="T18" fmla="*/ 10067925 w 8196"/>
                <a:gd name="T19" fmla="*/ 1190625 h 1192"/>
                <a:gd name="T20" fmla="*/ 9591675 w 8196"/>
                <a:gd name="T21" fmla="*/ 1152525 h 1192"/>
                <a:gd name="T22" fmla="*/ 9074150 w 8196"/>
                <a:gd name="T23" fmla="*/ 1095375 h 1192"/>
                <a:gd name="T24" fmla="*/ 8515350 w 8196"/>
                <a:gd name="T25" fmla="*/ 1019175 h 1192"/>
                <a:gd name="T26" fmla="*/ 7908925 w 8196"/>
                <a:gd name="T27" fmla="*/ 917575 h 1192"/>
                <a:gd name="T28" fmla="*/ 7251700 w 8196"/>
                <a:gd name="T29" fmla="*/ 793750 h 1192"/>
                <a:gd name="T30" fmla="*/ 6543675 w 8196"/>
                <a:gd name="T31" fmla="*/ 644525 h 1192"/>
                <a:gd name="T32" fmla="*/ 5778500 w 8196"/>
                <a:gd name="T33" fmla="*/ 469900 h 1192"/>
                <a:gd name="T34" fmla="*/ 5391150 w 8196"/>
                <a:gd name="T35" fmla="*/ 381000 h 1192"/>
                <a:gd name="T36" fmla="*/ 4657725 w 8196"/>
                <a:gd name="T37" fmla="*/ 234950 h 1192"/>
                <a:gd name="T38" fmla="*/ 3987800 w 8196"/>
                <a:gd name="T39" fmla="*/ 130175 h 1192"/>
                <a:gd name="T40" fmla="*/ 3375025 w 8196"/>
                <a:gd name="T41" fmla="*/ 57150 h 1192"/>
                <a:gd name="T42" fmla="*/ 2819400 w 8196"/>
                <a:gd name="T43" fmla="*/ 15875 h 1192"/>
                <a:gd name="T44" fmla="*/ 2320925 w 8196"/>
                <a:gd name="T45" fmla="*/ 0 h 1192"/>
                <a:gd name="T46" fmla="*/ 1876425 w 8196"/>
                <a:gd name="T47" fmla="*/ 6350 h 1192"/>
                <a:gd name="T48" fmla="*/ 1482725 w 8196"/>
                <a:gd name="T49" fmla="*/ 31750 h 1192"/>
                <a:gd name="T50" fmla="*/ 1136650 w 8196"/>
                <a:gd name="T51" fmla="*/ 69850 h 1192"/>
                <a:gd name="T52" fmla="*/ 841375 w 8196"/>
                <a:gd name="T53" fmla="*/ 117475 h 1192"/>
                <a:gd name="T54" fmla="*/ 593725 w 8196"/>
                <a:gd name="T55" fmla="*/ 171450 h 1192"/>
                <a:gd name="T56" fmla="*/ 393700 w 8196"/>
                <a:gd name="T57" fmla="*/ 228600 h 1192"/>
                <a:gd name="T58" fmla="*/ 234950 w 8196"/>
                <a:gd name="T59" fmla="*/ 279400 h 1192"/>
                <a:gd name="T60" fmla="*/ 76200 w 8196"/>
                <a:gd name="T61" fmla="*/ 342900 h 1192"/>
                <a:gd name="T62" fmla="*/ 0 w 8196"/>
                <a:gd name="T63" fmla="*/ 381000 h 1192"/>
                <a:gd name="T64" fmla="*/ 13004800 w 8196"/>
                <a:gd name="T65" fmla="*/ 1892300 h 1192"/>
                <a:gd name="T66" fmla="*/ 13011150 w 8196"/>
                <a:gd name="T67" fmla="*/ 1882775 h 1192"/>
                <a:gd name="T68" fmla="*/ 13011150 w 8196"/>
                <a:gd name="T69" fmla="*/ 809625 h 1192"/>
                <a:gd name="T70" fmla="*/ 13004800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Date Placeholder 4"/>
          <p:cNvSpPr>
            <a:spLocks noGrp="1"/>
          </p:cNvSpPr>
          <p:nvPr>
            <p:ph type="dt" sz="half" idx="10"/>
          </p:nvPr>
        </p:nvSpPr>
        <p:spPr/>
        <p:txBody>
          <a:bodyPr/>
          <a:lstStyle>
            <a:lvl1pPr>
              <a:defRPr/>
            </a:lvl1pPr>
          </a:lstStyle>
          <a:p>
            <a:pPr>
              <a:defRPr/>
            </a:pPr>
            <a:fld id="{0D881152-631C-4CF9-82DC-9F67F853864A}" type="datetimeFigureOut">
              <a:rPr lang="ru-RU"/>
              <a:pPr>
                <a:defRPr/>
              </a:pPr>
              <a:t>17.04.2014</a:t>
            </a:fld>
            <a:endParaRPr lang="ru-RU"/>
          </a:p>
        </p:txBody>
      </p:sp>
      <p:sp>
        <p:nvSpPr>
          <p:cNvPr id="13" name="Footer Placeholder 5"/>
          <p:cNvSpPr>
            <a:spLocks noGrp="1"/>
          </p:cNvSpPr>
          <p:nvPr>
            <p:ph type="ftr" sz="quarter" idx="11"/>
          </p:nvPr>
        </p:nvSpPr>
        <p:spPr/>
        <p:txBody>
          <a:bodyPr/>
          <a:lstStyle>
            <a:lvl1pPr>
              <a:defRPr/>
            </a:lvl1pPr>
          </a:lstStyle>
          <a:p>
            <a:pPr>
              <a:defRPr/>
            </a:pPr>
            <a:endParaRPr lang="ru-RU"/>
          </a:p>
        </p:txBody>
      </p:sp>
      <p:sp>
        <p:nvSpPr>
          <p:cNvPr id="14" name="Slide Number Placeholder 6"/>
          <p:cNvSpPr>
            <a:spLocks noGrp="1"/>
          </p:cNvSpPr>
          <p:nvPr>
            <p:ph type="sldNum" sz="quarter" idx="12"/>
          </p:nvPr>
        </p:nvSpPr>
        <p:spPr/>
        <p:txBody>
          <a:bodyPr/>
          <a:lstStyle>
            <a:lvl1pPr>
              <a:defRPr/>
            </a:lvl1pPr>
          </a:lstStyle>
          <a:p>
            <a:pPr>
              <a:defRPr/>
            </a:pPr>
            <a:fld id="{28D29B7D-E303-4C3F-A185-5521D1A3AA24}" type="slidenum">
              <a:rPr lang="ru-RU"/>
              <a:pPr>
                <a:defRPr/>
              </a:pPr>
              <a:t>‹#›</a:t>
            </a:fld>
            <a:endParaRPr lang="ru-RU"/>
          </a:p>
        </p:txBody>
      </p:sp>
    </p:spTree>
    <p:extLst>
      <p:ext uri="{BB962C8B-B14F-4D97-AF65-F5344CB8AC3E}">
        <p14:creationId xmlns:p14="http://schemas.microsoft.com/office/powerpoint/2010/main" val="538415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ounded Rectangle 1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9"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0"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11" name="Freeform 10"/>
            <p:cNvSpPr>
              <a:spLocks/>
            </p:cNvSpPr>
            <p:nvPr/>
          </p:nvSpPr>
          <p:spPr bwMode="hidden">
            <a:xfrm>
              <a:off x="-3905250" y="4294188"/>
              <a:ext cx="13011150" cy="1892300"/>
            </a:xfrm>
            <a:custGeom>
              <a:avLst/>
              <a:gdLst>
                <a:gd name="T0" fmla="*/ 13004800 w 8196"/>
                <a:gd name="T1" fmla="*/ 812800 h 1192"/>
                <a:gd name="T2" fmla="*/ 12763500 w 8196"/>
                <a:gd name="T3" fmla="*/ 904875 h 1192"/>
                <a:gd name="T4" fmla="*/ 12506325 w 8196"/>
                <a:gd name="T5" fmla="*/ 984250 h 1192"/>
                <a:gd name="T6" fmla="*/ 12233275 w 8196"/>
                <a:gd name="T7" fmla="*/ 1057275 h 1192"/>
                <a:gd name="T8" fmla="*/ 11941175 w 8196"/>
                <a:gd name="T9" fmla="*/ 1114425 h 1192"/>
                <a:gd name="T10" fmla="*/ 11623675 w 8196"/>
                <a:gd name="T11" fmla="*/ 1158875 h 1192"/>
                <a:gd name="T12" fmla="*/ 11280775 w 8196"/>
                <a:gd name="T13" fmla="*/ 1190625 h 1192"/>
                <a:gd name="T14" fmla="*/ 10909300 w 8196"/>
                <a:gd name="T15" fmla="*/ 1209675 h 1192"/>
                <a:gd name="T16" fmla="*/ 10506075 w 8196"/>
                <a:gd name="T17" fmla="*/ 1206500 h 1192"/>
                <a:gd name="T18" fmla="*/ 10067925 w 8196"/>
                <a:gd name="T19" fmla="*/ 1190625 h 1192"/>
                <a:gd name="T20" fmla="*/ 9591675 w 8196"/>
                <a:gd name="T21" fmla="*/ 1152525 h 1192"/>
                <a:gd name="T22" fmla="*/ 9074150 w 8196"/>
                <a:gd name="T23" fmla="*/ 1095375 h 1192"/>
                <a:gd name="T24" fmla="*/ 8515350 w 8196"/>
                <a:gd name="T25" fmla="*/ 1019175 h 1192"/>
                <a:gd name="T26" fmla="*/ 7908925 w 8196"/>
                <a:gd name="T27" fmla="*/ 917575 h 1192"/>
                <a:gd name="T28" fmla="*/ 7251700 w 8196"/>
                <a:gd name="T29" fmla="*/ 793750 h 1192"/>
                <a:gd name="T30" fmla="*/ 6543675 w 8196"/>
                <a:gd name="T31" fmla="*/ 644525 h 1192"/>
                <a:gd name="T32" fmla="*/ 5778500 w 8196"/>
                <a:gd name="T33" fmla="*/ 469900 h 1192"/>
                <a:gd name="T34" fmla="*/ 5391150 w 8196"/>
                <a:gd name="T35" fmla="*/ 381000 h 1192"/>
                <a:gd name="T36" fmla="*/ 4657725 w 8196"/>
                <a:gd name="T37" fmla="*/ 234950 h 1192"/>
                <a:gd name="T38" fmla="*/ 3987800 w 8196"/>
                <a:gd name="T39" fmla="*/ 130175 h 1192"/>
                <a:gd name="T40" fmla="*/ 3375025 w 8196"/>
                <a:gd name="T41" fmla="*/ 57150 h 1192"/>
                <a:gd name="T42" fmla="*/ 2819400 w 8196"/>
                <a:gd name="T43" fmla="*/ 15875 h 1192"/>
                <a:gd name="T44" fmla="*/ 2320925 w 8196"/>
                <a:gd name="T45" fmla="*/ 0 h 1192"/>
                <a:gd name="T46" fmla="*/ 1876425 w 8196"/>
                <a:gd name="T47" fmla="*/ 6350 h 1192"/>
                <a:gd name="T48" fmla="*/ 1482725 w 8196"/>
                <a:gd name="T49" fmla="*/ 31750 h 1192"/>
                <a:gd name="T50" fmla="*/ 1136650 w 8196"/>
                <a:gd name="T51" fmla="*/ 69850 h 1192"/>
                <a:gd name="T52" fmla="*/ 841375 w 8196"/>
                <a:gd name="T53" fmla="*/ 117475 h 1192"/>
                <a:gd name="T54" fmla="*/ 593725 w 8196"/>
                <a:gd name="T55" fmla="*/ 171450 h 1192"/>
                <a:gd name="T56" fmla="*/ 393700 w 8196"/>
                <a:gd name="T57" fmla="*/ 228600 h 1192"/>
                <a:gd name="T58" fmla="*/ 234950 w 8196"/>
                <a:gd name="T59" fmla="*/ 279400 h 1192"/>
                <a:gd name="T60" fmla="*/ 76200 w 8196"/>
                <a:gd name="T61" fmla="*/ 342900 h 1192"/>
                <a:gd name="T62" fmla="*/ 0 w 8196"/>
                <a:gd name="T63" fmla="*/ 381000 h 1192"/>
                <a:gd name="T64" fmla="*/ 13004800 w 8196"/>
                <a:gd name="T65" fmla="*/ 1892300 h 1192"/>
                <a:gd name="T66" fmla="*/ 13011150 w 8196"/>
                <a:gd name="T67" fmla="*/ 1882775 h 1192"/>
                <a:gd name="T68" fmla="*/ 13011150 w 8196"/>
                <a:gd name="T69" fmla="*/ 809625 h 1192"/>
                <a:gd name="T70" fmla="*/ 13004800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12" name="Date Placeholder 4"/>
          <p:cNvSpPr>
            <a:spLocks noGrp="1"/>
          </p:cNvSpPr>
          <p:nvPr>
            <p:ph type="dt" sz="half" idx="10"/>
          </p:nvPr>
        </p:nvSpPr>
        <p:spPr/>
        <p:txBody>
          <a:bodyPr/>
          <a:lstStyle>
            <a:lvl1pPr>
              <a:defRPr/>
            </a:lvl1pPr>
          </a:lstStyle>
          <a:p>
            <a:pPr>
              <a:defRPr/>
            </a:pPr>
            <a:fld id="{6A733F26-1808-46DA-A060-DBC2CDEC93A4}" type="datetimeFigureOut">
              <a:rPr lang="ru-RU"/>
              <a:pPr>
                <a:defRPr/>
              </a:pPr>
              <a:t>17.04.2014</a:t>
            </a:fld>
            <a:endParaRPr lang="ru-RU"/>
          </a:p>
        </p:txBody>
      </p:sp>
      <p:sp>
        <p:nvSpPr>
          <p:cNvPr id="13" name="Footer Placeholder 5"/>
          <p:cNvSpPr>
            <a:spLocks noGrp="1"/>
          </p:cNvSpPr>
          <p:nvPr>
            <p:ph type="ftr" sz="quarter" idx="11"/>
          </p:nvPr>
        </p:nvSpPr>
        <p:spPr/>
        <p:txBody>
          <a:bodyPr/>
          <a:lstStyle>
            <a:lvl1pPr>
              <a:defRPr/>
            </a:lvl1pPr>
          </a:lstStyle>
          <a:p>
            <a:pPr>
              <a:defRPr/>
            </a:pPr>
            <a:endParaRPr lang="ru-RU"/>
          </a:p>
        </p:txBody>
      </p:sp>
      <p:sp>
        <p:nvSpPr>
          <p:cNvPr id="14" name="Slide Number Placeholder 6"/>
          <p:cNvSpPr>
            <a:spLocks noGrp="1"/>
          </p:cNvSpPr>
          <p:nvPr>
            <p:ph type="sldNum" sz="quarter" idx="12"/>
          </p:nvPr>
        </p:nvSpPr>
        <p:spPr/>
        <p:txBody>
          <a:bodyPr/>
          <a:lstStyle>
            <a:lvl1pPr>
              <a:defRPr/>
            </a:lvl1pPr>
          </a:lstStyle>
          <a:p>
            <a:pPr>
              <a:defRPr/>
            </a:pPr>
            <a:fld id="{7B3E2536-5FF3-42CF-9527-2BAB8202B601}" type="slidenum">
              <a:rPr lang="ru-RU"/>
              <a:pPr>
                <a:defRPr/>
              </a:pPr>
              <a:t>‹#›</a:t>
            </a:fld>
            <a:endParaRPr lang="ru-RU"/>
          </a:p>
        </p:txBody>
      </p:sp>
    </p:spTree>
    <p:extLst>
      <p:ext uri="{BB962C8B-B14F-4D97-AF65-F5344CB8AC3E}">
        <p14:creationId xmlns:p14="http://schemas.microsoft.com/office/powerpoint/2010/main" val="3272760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F4EE2BBD-DAEF-4359-B018-0199ADB0A2B7}" type="datetimeFigureOut">
              <a:rPr lang="ru-RU"/>
              <a:pPr>
                <a:defRPr/>
              </a:pPr>
              <a:t>17.04.2014</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78410D60-F68E-491F-B1E5-6A558B1317FF}" type="slidenum">
              <a:rPr lang="ru-RU"/>
              <a:pPr>
                <a:defRPr/>
              </a:pPr>
              <a:t>‹#›</a:t>
            </a:fld>
            <a:endParaRPr lang="ru-RU"/>
          </a:p>
        </p:txBody>
      </p:sp>
    </p:spTree>
    <p:extLst>
      <p:ext uri="{BB962C8B-B14F-4D97-AF65-F5344CB8AC3E}">
        <p14:creationId xmlns:p14="http://schemas.microsoft.com/office/powerpoint/2010/main" val="2753654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4" name="Rounded Rectangle 20"/>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7"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9"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10" name="Freeform 19"/>
            <p:cNvSpPr>
              <a:spLocks/>
            </p:cNvSpPr>
            <p:nvPr/>
          </p:nvSpPr>
          <p:spPr bwMode="hidden">
            <a:xfrm>
              <a:off x="-3905250" y="4294188"/>
              <a:ext cx="13011150" cy="1892300"/>
            </a:xfrm>
            <a:custGeom>
              <a:avLst/>
              <a:gdLst>
                <a:gd name="T0" fmla="*/ 13004800 w 8196"/>
                <a:gd name="T1" fmla="*/ 812800 h 1192"/>
                <a:gd name="T2" fmla="*/ 12763500 w 8196"/>
                <a:gd name="T3" fmla="*/ 904875 h 1192"/>
                <a:gd name="T4" fmla="*/ 12506325 w 8196"/>
                <a:gd name="T5" fmla="*/ 984250 h 1192"/>
                <a:gd name="T6" fmla="*/ 12233275 w 8196"/>
                <a:gd name="T7" fmla="*/ 1057275 h 1192"/>
                <a:gd name="T8" fmla="*/ 11941175 w 8196"/>
                <a:gd name="T9" fmla="*/ 1114425 h 1192"/>
                <a:gd name="T10" fmla="*/ 11623675 w 8196"/>
                <a:gd name="T11" fmla="*/ 1158875 h 1192"/>
                <a:gd name="T12" fmla="*/ 11280775 w 8196"/>
                <a:gd name="T13" fmla="*/ 1190625 h 1192"/>
                <a:gd name="T14" fmla="*/ 10909300 w 8196"/>
                <a:gd name="T15" fmla="*/ 1209675 h 1192"/>
                <a:gd name="T16" fmla="*/ 10506075 w 8196"/>
                <a:gd name="T17" fmla="*/ 1206500 h 1192"/>
                <a:gd name="T18" fmla="*/ 10067925 w 8196"/>
                <a:gd name="T19" fmla="*/ 1190625 h 1192"/>
                <a:gd name="T20" fmla="*/ 9591675 w 8196"/>
                <a:gd name="T21" fmla="*/ 1152525 h 1192"/>
                <a:gd name="T22" fmla="*/ 9074150 w 8196"/>
                <a:gd name="T23" fmla="*/ 1095375 h 1192"/>
                <a:gd name="T24" fmla="*/ 8515350 w 8196"/>
                <a:gd name="T25" fmla="*/ 1019175 h 1192"/>
                <a:gd name="T26" fmla="*/ 7908925 w 8196"/>
                <a:gd name="T27" fmla="*/ 917575 h 1192"/>
                <a:gd name="T28" fmla="*/ 7251700 w 8196"/>
                <a:gd name="T29" fmla="*/ 793750 h 1192"/>
                <a:gd name="T30" fmla="*/ 6543675 w 8196"/>
                <a:gd name="T31" fmla="*/ 644525 h 1192"/>
                <a:gd name="T32" fmla="*/ 5778500 w 8196"/>
                <a:gd name="T33" fmla="*/ 469900 h 1192"/>
                <a:gd name="T34" fmla="*/ 5391150 w 8196"/>
                <a:gd name="T35" fmla="*/ 381000 h 1192"/>
                <a:gd name="T36" fmla="*/ 4657725 w 8196"/>
                <a:gd name="T37" fmla="*/ 234950 h 1192"/>
                <a:gd name="T38" fmla="*/ 3987800 w 8196"/>
                <a:gd name="T39" fmla="*/ 130175 h 1192"/>
                <a:gd name="T40" fmla="*/ 3375025 w 8196"/>
                <a:gd name="T41" fmla="*/ 57150 h 1192"/>
                <a:gd name="T42" fmla="*/ 2819400 w 8196"/>
                <a:gd name="T43" fmla="*/ 15875 h 1192"/>
                <a:gd name="T44" fmla="*/ 2320925 w 8196"/>
                <a:gd name="T45" fmla="*/ 0 h 1192"/>
                <a:gd name="T46" fmla="*/ 1876425 w 8196"/>
                <a:gd name="T47" fmla="*/ 6350 h 1192"/>
                <a:gd name="T48" fmla="*/ 1482725 w 8196"/>
                <a:gd name="T49" fmla="*/ 31750 h 1192"/>
                <a:gd name="T50" fmla="*/ 1136650 w 8196"/>
                <a:gd name="T51" fmla="*/ 69850 h 1192"/>
                <a:gd name="T52" fmla="*/ 841375 w 8196"/>
                <a:gd name="T53" fmla="*/ 117475 h 1192"/>
                <a:gd name="T54" fmla="*/ 593725 w 8196"/>
                <a:gd name="T55" fmla="*/ 171450 h 1192"/>
                <a:gd name="T56" fmla="*/ 393700 w 8196"/>
                <a:gd name="T57" fmla="*/ 228600 h 1192"/>
                <a:gd name="T58" fmla="*/ 234950 w 8196"/>
                <a:gd name="T59" fmla="*/ 279400 h 1192"/>
                <a:gd name="T60" fmla="*/ 76200 w 8196"/>
                <a:gd name="T61" fmla="*/ 342900 h 1192"/>
                <a:gd name="T62" fmla="*/ 0 w 8196"/>
                <a:gd name="T63" fmla="*/ 381000 h 1192"/>
                <a:gd name="T64" fmla="*/ 13004800 w 8196"/>
                <a:gd name="T65" fmla="*/ 1892300 h 1192"/>
                <a:gd name="T66" fmla="*/ 13011150 w 8196"/>
                <a:gd name="T67" fmla="*/ 1882775 h 1192"/>
                <a:gd name="T68" fmla="*/ 13011150 w 8196"/>
                <a:gd name="T69" fmla="*/ 809625 h 1192"/>
                <a:gd name="T70" fmla="*/ 13004800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Date Placeholder 3"/>
          <p:cNvSpPr>
            <a:spLocks noGrp="1"/>
          </p:cNvSpPr>
          <p:nvPr>
            <p:ph type="dt" sz="half" idx="10"/>
          </p:nvPr>
        </p:nvSpPr>
        <p:spPr/>
        <p:txBody>
          <a:bodyPr/>
          <a:lstStyle>
            <a:lvl1pPr>
              <a:defRPr/>
            </a:lvl1pPr>
          </a:lstStyle>
          <a:p>
            <a:pPr>
              <a:defRPr/>
            </a:pPr>
            <a:fld id="{0C0230B5-8C3F-4690-9ADD-746BF7041AD3}" type="datetimeFigureOut">
              <a:rPr lang="ru-RU"/>
              <a:pPr>
                <a:defRPr/>
              </a:pPr>
              <a:t>17.04.2014</a:t>
            </a:fld>
            <a:endParaRPr lang="ru-RU"/>
          </a:p>
        </p:txBody>
      </p:sp>
      <p:sp>
        <p:nvSpPr>
          <p:cNvPr id="12" name="Footer Placeholder 4"/>
          <p:cNvSpPr>
            <a:spLocks noGrp="1"/>
          </p:cNvSpPr>
          <p:nvPr>
            <p:ph type="ftr" sz="quarter" idx="11"/>
          </p:nvPr>
        </p:nvSpPr>
        <p:spPr/>
        <p:txBody>
          <a:bodyPr/>
          <a:lstStyle>
            <a:lvl1pPr>
              <a:defRPr/>
            </a:lvl1pPr>
          </a:lstStyle>
          <a:p>
            <a:pPr>
              <a:defRPr/>
            </a:pPr>
            <a:endParaRPr lang="ru-RU"/>
          </a:p>
        </p:txBody>
      </p:sp>
      <p:sp>
        <p:nvSpPr>
          <p:cNvPr id="13" name="Slide Number Placeholder 5"/>
          <p:cNvSpPr>
            <a:spLocks noGrp="1"/>
          </p:cNvSpPr>
          <p:nvPr>
            <p:ph type="sldNum" sz="quarter" idx="12"/>
          </p:nvPr>
        </p:nvSpPr>
        <p:spPr/>
        <p:txBody>
          <a:bodyPr/>
          <a:lstStyle>
            <a:lvl1pPr>
              <a:defRPr/>
            </a:lvl1pPr>
          </a:lstStyle>
          <a:p>
            <a:pPr>
              <a:defRPr/>
            </a:pPr>
            <a:fld id="{CF090F48-DACE-4CDA-BC2B-A2060747ABCA}" type="slidenum">
              <a:rPr lang="ru-RU"/>
              <a:pPr>
                <a:defRPr/>
              </a:pPr>
              <a:t>‹#›</a:t>
            </a:fld>
            <a:endParaRPr lang="ru-RU"/>
          </a:p>
        </p:txBody>
      </p:sp>
    </p:spTree>
    <p:extLst>
      <p:ext uri="{BB962C8B-B14F-4D97-AF65-F5344CB8AC3E}">
        <p14:creationId xmlns:p14="http://schemas.microsoft.com/office/powerpoint/2010/main" val="2790430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1027" name="Group 15"/>
          <p:cNvGrpSpPr>
            <a:grpSpLocks noChangeAspect="1"/>
          </p:cNvGrpSpPr>
          <p:nvPr/>
        </p:nvGrpSpPr>
        <p:grpSpPr bwMode="auto">
          <a:xfrm>
            <a:off x="211138" y="1679575"/>
            <a:ext cx="8723312" cy="1330325"/>
            <a:chOff x="-3905251" y="4294188"/>
            <a:chExt cx="13027839" cy="1892300"/>
          </a:xfrm>
        </p:grpSpPr>
        <p:sp>
          <p:nvSpPr>
            <p:cNvPr id="1033" name="Freeform 14"/>
            <p:cNvSpPr>
              <a:spLocks/>
            </p:cNvSpPr>
            <p:nvPr/>
          </p:nvSpPr>
          <p:spPr bwMode="hidden">
            <a:xfrm>
              <a:off x="4810125" y="4500563"/>
              <a:ext cx="4295775" cy="1016000"/>
            </a:xfrm>
            <a:custGeom>
              <a:avLst/>
              <a:gdLst>
                <a:gd name="T0" fmla="*/ 4286250 w 2706"/>
                <a:gd name="T1" fmla="*/ 0 h 640"/>
                <a:gd name="T2" fmla="*/ 4286250 w 2706"/>
                <a:gd name="T3" fmla="*/ 0 h 640"/>
                <a:gd name="T4" fmla="*/ 4105275 w 2706"/>
                <a:gd name="T5" fmla="*/ 28575 h 640"/>
                <a:gd name="T6" fmla="*/ 3921125 w 2706"/>
                <a:gd name="T7" fmla="*/ 60325 h 640"/>
                <a:gd name="T8" fmla="*/ 3733800 w 2706"/>
                <a:gd name="T9" fmla="*/ 95250 h 640"/>
                <a:gd name="T10" fmla="*/ 3540125 w 2706"/>
                <a:gd name="T11" fmla="*/ 130175 h 640"/>
                <a:gd name="T12" fmla="*/ 3343275 w 2706"/>
                <a:gd name="T13" fmla="*/ 171450 h 640"/>
                <a:gd name="T14" fmla="*/ 3140075 w 2706"/>
                <a:gd name="T15" fmla="*/ 212725 h 640"/>
                <a:gd name="T16" fmla="*/ 2933700 w 2706"/>
                <a:gd name="T17" fmla="*/ 260350 h 640"/>
                <a:gd name="T18" fmla="*/ 2720975 w 2706"/>
                <a:gd name="T19" fmla="*/ 307975 h 640"/>
                <a:gd name="T20" fmla="*/ 2720975 w 2706"/>
                <a:gd name="T21" fmla="*/ 307975 h 640"/>
                <a:gd name="T22" fmla="*/ 2336800 w 2706"/>
                <a:gd name="T23" fmla="*/ 400050 h 640"/>
                <a:gd name="T24" fmla="*/ 1962150 w 2706"/>
                <a:gd name="T25" fmla="*/ 482600 h 640"/>
                <a:gd name="T26" fmla="*/ 1603375 w 2706"/>
                <a:gd name="T27" fmla="*/ 558800 h 640"/>
                <a:gd name="T28" fmla="*/ 1257300 w 2706"/>
                <a:gd name="T29" fmla="*/ 631825 h 640"/>
                <a:gd name="T30" fmla="*/ 927100 w 2706"/>
                <a:gd name="T31" fmla="*/ 695325 h 640"/>
                <a:gd name="T32" fmla="*/ 606425 w 2706"/>
                <a:gd name="T33" fmla="*/ 752475 h 640"/>
                <a:gd name="T34" fmla="*/ 298450 w 2706"/>
                <a:gd name="T35" fmla="*/ 806450 h 640"/>
                <a:gd name="T36" fmla="*/ 0 w 2706"/>
                <a:gd name="T37" fmla="*/ 854075 h 640"/>
                <a:gd name="T38" fmla="*/ 0 w 2706"/>
                <a:gd name="T39" fmla="*/ 854075 h 640"/>
                <a:gd name="T40" fmla="*/ 206375 w 2706"/>
                <a:gd name="T41" fmla="*/ 882650 h 640"/>
                <a:gd name="T42" fmla="*/ 403225 w 2706"/>
                <a:gd name="T43" fmla="*/ 908050 h 640"/>
                <a:gd name="T44" fmla="*/ 593725 w 2706"/>
                <a:gd name="T45" fmla="*/ 930275 h 640"/>
                <a:gd name="T46" fmla="*/ 781050 w 2706"/>
                <a:gd name="T47" fmla="*/ 949325 h 640"/>
                <a:gd name="T48" fmla="*/ 962025 w 2706"/>
                <a:gd name="T49" fmla="*/ 968375 h 640"/>
                <a:gd name="T50" fmla="*/ 1136650 w 2706"/>
                <a:gd name="T51" fmla="*/ 981075 h 640"/>
                <a:gd name="T52" fmla="*/ 1304925 w 2706"/>
                <a:gd name="T53" fmla="*/ 993775 h 640"/>
                <a:gd name="T54" fmla="*/ 1470025 w 2706"/>
                <a:gd name="T55" fmla="*/ 1003300 h 640"/>
                <a:gd name="T56" fmla="*/ 1631950 w 2706"/>
                <a:gd name="T57" fmla="*/ 1009650 h 640"/>
                <a:gd name="T58" fmla="*/ 1787525 w 2706"/>
                <a:gd name="T59" fmla="*/ 1012825 h 640"/>
                <a:gd name="T60" fmla="*/ 1936750 w 2706"/>
                <a:gd name="T61" fmla="*/ 1016000 h 640"/>
                <a:gd name="T62" fmla="*/ 2082800 w 2706"/>
                <a:gd name="T63" fmla="*/ 1016000 h 640"/>
                <a:gd name="T64" fmla="*/ 2225675 w 2706"/>
                <a:gd name="T65" fmla="*/ 1012825 h 640"/>
                <a:gd name="T66" fmla="*/ 2365375 w 2706"/>
                <a:gd name="T67" fmla="*/ 1009650 h 640"/>
                <a:gd name="T68" fmla="*/ 2498725 w 2706"/>
                <a:gd name="T69" fmla="*/ 1003300 h 640"/>
                <a:gd name="T70" fmla="*/ 2628900 w 2706"/>
                <a:gd name="T71" fmla="*/ 993775 h 640"/>
                <a:gd name="T72" fmla="*/ 2752725 w 2706"/>
                <a:gd name="T73" fmla="*/ 984250 h 640"/>
                <a:gd name="T74" fmla="*/ 2876550 w 2706"/>
                <a:gd name="T75" fmla="*/ 971550 h 640"/>
                <a:gd name="T76" fmla="*/ 2994025 w 2706"/>
                <a:gd name="T77" fmla="*/ 955675 h 640"/>
                <a:gd name="T78" fmla="*/ 3111500 w 2706"/>
                <a:gd name="T79" fmla="*/ 939800 h 640"/>
                <a:gd name="T80" fmla="*/ 3222625 w 2706"/>
                <a:gd name="T81" fmla="*/ 920750 h 640"/>
                <a:gd name="T82" fmla="*/ 3333750 w 2706"/>
                <a:gd name="T83" fmla="*/ 901700 h 640"/>
                <a:gd name="T84" fmla="*/ 3438525 w 2706"/>
                <a:gd name="T85" fmla="*/ 879475 h 640"/>
                <a:gd name="T86" fmla="*/ 3543300 w 2706"/>
                <a:gd name="T87" fmla="*/ 857250 h 640"/>
                <a:gd name="T88" fmla="*/ 3644900 w 2706"/>
                <a:gd name="T89" fmla="*/ 831850 h 640"/>
                <a:gd name="T90" fmla="*/ 3743325 w 2706"/>
                <a:gd name="T91" fmla="*/ 806450 h 640"/>
                <a:gd name="T92" fmla="*/ 3838575 w 2706"/>
                <a:gd name="T93" fmla="*/ 777875 h 640"/>
                <a:gd name="T94" fmla="*/ 3933825 w 2706"/>
                <a:gd name="T95" fmla="*/ 749300 h 640"/>
                <a:gd name="T96" fmla="*/ 4114800 w 2706"/>
                <a:gd name="T97" fmla="*/ 685800 h 640"/>
                <a:gd name="T98" fmla="*/ 4289425 w 2706"/>
                <a:gd name="T99" fmla="*/ 619125 h 640"/>
                <a:gd name="T100" fmla="*/ 4289425 w 2706"/>
                <a:gd name="T101" fmla="*/ 619125 h 640"/>
                <a:gd name="T102" fmla="*/ 4295775 w 2706"/>
                <a:gd name="T103" fmla="*/ 615950 h 640"/>
                <a:gd name="T104" fmla="*/ 4295775 w 2706"/>
                <a:gd name="T105" fmla="*/ 615950 h 640"/>
                <a:gd name="T106" fmla="*/ 4295775 w 2706"/>
                <a:gd name="T107" fmla="*/ 0 h 640"/>
                <a:gd name="T108" fmla="*/ 4295775 w 2706"/>
                <a:gd name="T109" fmla="*/ 0 h 640"/>
                <a:gd name="T110" fmla="*/ 4286250 w 2706"/>
                <a:gd name="T111" fmla="*/ 0 h 640"/>
                <a:gd name="T112" fmla="*/ 428625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4" name="Freeform 18"/>
            <p:cNvSpPr>
              <a:spLocks/>
            </p:cNvSpPr>
            <p:nvPr/>
          </p:nvSpPr>
          <p:spPr bwMode="hidden">
            <a:xfrm>
              <a:off x="-309563" y="4318000"/>
              <a:ext cx="8280401" cy="1209675"/>
            </a:xfrm>
            <a:custGeom>
              <a:avLst/>
              <a:gdLst>
                <a:gd name="T0" fmla="*/ 8280401 w 5216"/>
                <a:gd name="T1" fmla="*/ 1133475 h 762"/>
                <a:gd name="T2" fmla="*/ 7912101 w 5216"/>
                <a:gd name="T3" fmla="*/ 1089025 h 762"/>
                <a:gd name="T4" fmla="*/ 7108826 w 5216"/>
                <a:gd name="T5" fmla="*/ 968375 h 762"/>
                <a:gd name="T6" fmla="*/ 6213476 w 5216"/>
                <a:gd name="T7" fmla="*/ 806450 h 762"/>
                <a:gd name="T8" fmla="*/ 5216526 w 5216"/>
                <a:gd name="T9" fmla="*/ 593725 h 762"/>
                <a:gd name="T10" fmla="*/ 4676776 w 5216"/>
                <a:gd name="T11" fmla="*/ 469900 h 762"/>
                <a:gd name="T12" fmla="*/ 4257676 w 5216"/>
                <a:gd name="T13" fmla="*/ 374650 h 762"/>
                <a:gd name="T14" fmla="*/ 3857625 w 5216"/>
                <a:gd name="T15" fmla="*/ 292100 h 762"/>
                <a:gd name="T16" fmla="*/ 3476625 w 5216"/>
                <a:gd name="T17" fmla="*/ 222250 h 762"/>
                <a:gd name="T18" fmla="*/ 3111500 w 5216"/>
                <a:gd name="T19" fmla="*/ 161925 h 762"/>
                <a:gd name="T20" fmla="*/ 2762250 w 5216"/>
                <a:gd name="T21" fmla="*/ 114300 h 762"/>
                <a:gd name="T22" fmla="*/ 2117725 w 5216"/>
                <a:gd name="T23" fmla="*/ 44450 h 762"/>
                <a:gd name="T24" fmla="*/ 1539875 w 5216"/>
                <a:gd name="T25" fmla="*/ 6350 h 762"/>
                <a:gd name="T26" fmla="*/ 1022350 w 5216"/>
                <a:gd name="T27" fmla="*/ 0 h 762"/>
                <a:gd name="T28" fmla="*/ 568325 w 5216"/>
                <a:gd name="T29" fmla="*/ 15875 h 762"/>
                <a:gd name="T30" fmla="*/ 174625 w 5216"/>
                <a:gd name="T31" fmla="*/ 50800 h 762"/>
                <a:gd name="T32" fmla="*/ 0 w 5216"/>
                <a:gd name="T33" fmla="*/ 76200 h 762"/>
                <a:gd name="T34" fmla="*/ 498475 w 5216"/>
                <a:gd name="T35" fmla="*/ 136525 h 762"/>
                <a:gd name="T36" fmla="*/ 1035050 w 5216"/>
                <a:gd name="T37" fmla="*/ 222250 h 762"/>
                <a:gd name="T38" fmla="*/ 1609725 w 5216"/>
                <a:gd name="T39" fmla="*/ 333375 h 762"/>
                <a:gd name="T40" fmla="*/ 2225675 w 5216"/>
                <a:gd name="T41" fmla="*/ 469900 h 762"/>
                <a:gd name="T42" fmla="*/ 2787650 w 5216"/>
                <a:gd name="T43" fmla="*/ 600075 h 762"/>
                <a:gd name="T44" fmla="*/ 3822700 w 5216"/>
                <a:gd name="T45" fmla="*/ 819150 h 762"/>
                <a:gd name="T46" fmla="*/ 4298951 w 5216"/>
                <a:gd name="T47" fmla="*/ 908050 h 762"/>
                <a:gd name="T48" fmla="*/ 4749801 w 5216"/>
                <a:gd name="T49" fmla="*/ 984250 h 762"/>
                <a:gd name="T50" fmla="*/ 5175251 w 5216"/>
                <a:gd name="T51" fmla="*/ 1050925 h 762"/>
                <a:gd name="T52" fmla="*/ 5575301 w 5216"/>
                <a:gd name="T53" fmla="*/ 1101725 h 762"/>
                <a:gd name="T54" fmla="*/ 5953126 w 5216"/>
                <a:gd name="T55" fmla="*/ 1146175 h 762"/>
                <a:gd name="T56" fmla="*/ 6308726 w 5216"/>
                <a:gd name="T57" fmla="*/ 1174750 h 762"/>
                <a:gd name="T58" fmla="*/ 6642101 w 5216"/>
                <a:gd name="T59" fmla="*/ 1196975 h 762"/>
                <a:gd name="T60" fmla="*/ 6959601 w 5216"/>
                <a:gd name="T61" fmla="*/ 1209675 h 762"/>
                <a:gd name="T62" fmla="*/ 7254876 w 5216"/>
                <a:gd name="T63" fmla="*/ 1209675 h 762"/>
                <a:gd name="T64" fmla="*/ 7534276 w 5216"/>
                <a:gd name="T65" fmla="*/ 1203325 h 762"/>
                <a:gd name="T66" fmla="*/ 7797801 w 5216"/>
                <a:gd name="T67" fmla="*/ 1187450 h 762"/>
                <a:gd name="T68" fmla="*/ 8045451 w 5216"/>
                <a:gd name="T69" fmla="*/ 1162050 h 762"/>
                <a:gd name="T70" fmla="*/ 8280401 w 5216"/>
                <a:gd name="T71" fmla="*/ 1133475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5" name="Freeform 22"/>
            <p:cNvSpPr>
              <a:spLocks/>
            </p:cNvSpPr>
            <p:nvPr/>
          </p:nvSpPr>
          <p:spPr bwMode="hidden">
            <a:xfrm>
              <a:off x="3175" y="4335463"/>
              <a:ext cx="8166100" cy="1101725"/>
            </a:xfrm>
            <a:custGeom>
              <a:avLst/>
              <a:gdLst>
                <a:gd name="T0" fmla="*/ 0 w 5144"/>
                <a:gd name="T1" fmla="*/ 111125 h 694"/>
                <a:gd name="T2" fmla="*/ 0 w 5144"/>
                <a:gd name="T3" fmla="*/ 111125 h 694"/>
                <a:gd name="T4" fmla="*/ 28575 w 5144"/>
                <a:gd name="T5" fmla="*/ 104775 h 694"/>
                <a:gd name="T6" fmla="*/ 114300 w 5144"/>
                <a:gd name="T7" fmla="*/ 88900 h 694"/>
                <a:gd name="T8" fmla="*/ 260350 w 5144"/>
                <a:gd name="T9" fmla="*/ 66675 h 694"/>
                <a:gd name="T10" fmla="*/ 355600 w 5144"/>
                <a:gd name="T11" fmla="*/ 53975 h 694"/>
                <a:gd name="T12" fmla="*/ 466725 w 5144"/>
                <a:gd name="T13" fmla="*/ 41275 h 694"/>
                <a:gd name="T14" fmla="*/ 590550 w 5144"/>
                <a:gd name="T15" fmla="*/ 31750 h 694"/>
                <a:gd name="T16" fmla="*/ 733425 w 5144"/>
                <a:gd name="T17" fmla="*/ 22225 h 694"/>
                <a:gd name="T18" fmla="*/ 889000 w 5144"/>
                <a:gd name="T19" fmla="*/ 12700 h 694"/>
                <a:gd name="T20" fmla="*/ 1063625 w 5144"/>
                <a:gd name="T21" fmla="*/ 6350 h 694"/>
                <a:gd name="T22" fmla="*/ 1254125 w 5144"/>
                <a:gd name="T23" fmla="*/ 3175 h 694"/>
                <a:gd name="T24" fmla="*/ 1460500 w 5144"/>
                <a:gd name="T25" fmla="*/ 0 h 694"/>
                <a:gd name="T26" fmla="*/ 1682750 w 5144"/>
                <a:gd name="T27" fmla="*/ 3175 h 694"/>
                <a:gd name="T28" fmla="*/ 1920875 w 5144"/>
                <a:gd name="T29" fmla="*/ 9525 h 694"/>
                <a:gd name="T30" fmla="*/ 2178050 w 5144"/>
                <a:gd name="T31" fmla="*/ 22225 h 694"/>
                <a:gd name="T32" fmla="*/ 2451100 w 5144"/>
                <a:gd name="T33" fmla="*/ 38100 h 694"/>
                <a:gd name="T34" fmla="*/ 2740025 w 5144"/>
                <a:gd name="T35" fmla="*/ 63500 h 694"/>
                <a:gd name="T36" fmla="*/ 3048000 w 5144"/>
                <a:gd name="T37" fmla="*/ 92075 h 694"/>
                <a:gd name="T38" fmla="*/ 3375025 w 5144"/>
                <a:gd name="T39" fmla="*/ 127000 h 694"/>
                <a:gd name="T40" fmla="*/ 3717925 w 5144"/>
                <a:gd name="T41" fmla="*/ 168275 h 694"/>
                <a:gd name="T42" fmla="*/ 4079875 w 5144"/>
                <a:gd name="T43" fmla="*/ 219075 h 694"/>
                <a:gd name="T44" fmla="*/ 4457700 w 5144"/>
                <a:gd name="T45" fmla="*/ 276225 h 694"/>
                <a:gd name="T46" fmla="*/ 4854575 w 5144"/>
                <a:gd name="T47" fmla="*/ 342900 h 694"/>
                <a:gd name="T48" fmla="*/ 5270500 w 5144"/>
                <a:gd name="T49" fmla="*/ 422275 h 694"/>
                <a:gd name="T50" fmla="*/ 5705475 w 5144"/>
                <a:gd name="T51" fmla="*/ 508000 h 694"/>
                <a:gd name="T52" fmla="*/ 6159500 w 5144"/>
                <a:gd name="T53" fmla="*/ 603250 h 694"/>
                <a:gd name="T54" fmla="*/ 6632575 w 5144"/>
                <a:gd name="T55" fmla="*/ 711200 h 694"/>
                <a:gd name="T56" fmla="*/ 7124700 w 5144"/>
                <a:gd name="T57" fmla="*/ 828675 h 694"/>
                <a:gd name="T58" fmla="*/ 7635875 w 5144"/>
                <a:gd name="T59" fmla="*/ 958850 h 694"/>
                <a:gd name="T60" fmla="*/ 8166100 w 5144"/>
                <a:gd name="T61" fmla="*/ 1101725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036" name="Freeform 26"/>
            <p:cNvSpPr>
              <a:spLocks/>
            </p:cNvSpPr>
            <p:nvPr/>
          </p:nvSpPr>
          <p:spPr bwMode="hidden">
            <a:xfrm>
              <a:off x="4156075" y="4316413"/>
              <a:ext cx="4940300" cy="927100"/>
            </a:xfrm>
            <a:custGeom>
              <a:avLst/>
              <a:gdLst>
                <a:gd name="T0" fmla="*/ 0 w 3112"/>
                <a:gd name="T1" fmla="*/ 927100 h 584"/>
                <a:gd name="T2" fmla="*/ 0 w 3112"/>
                <a:gd name="T3" fmla="*/ 927100 h 584"/>
                <a:gd name="T4" fmla="*/ 142875 w 3112"/>
                <a:gd name="T5" fmla="*/ 889000 h 584"/>
                <a:gd name="T6" fmla="*/ 533400 w 3112"/>
                <a:gd name="T7" fmla="*/ 790575 h 584"/>
                <a:gd name="T8" fmla="*/ 803275 w 3112"/>
                <a:gd name="T9" fmla="*/ 723900 h 584"/>
                <a:gd name="T10" fmla="*/ 1114425 w 3112"/>
                <a:gd name="T11" fmla="*/ 650875 h 584"/>
                <a:gd name="T12" fmla="*/ 1460500 w 3112"/>
                <a:gd name="T13" fmla="*/ 571500 h 584"/>
                <a:gd name="T14" fmla="*/ 1831975 w 3112"/>
                <a:gd name="T15" fmla="*/ 485775 h 584"/>
                <a:gd name="T16" fmla="*/ 2225675 w 3112"/>
                <a:gd name="T17" fmla="*/ 403225 h 584"/>
                <a:gd name="T18" fmla="*/ 2628900 w 3112"/>
                <a:gd name="T19" fmla="*/ 320675 h 584"/>
                <a:gd name="T20" fmla="*/ 3041650 w 3112"/>
                <a:gd name="T21" fmla="*/ 244475 h 584"/>
                <a:gd name="T22" fmla="*/ 3451225 w 3112"/>
                <a:gd name="T23" fmla="*/ 171450 h 584"/>
                <a:gd name="T24" fmla="*/ 3654425 w 3112"/>
                <a:gd name="T25" fmla="*/ 139700 h 584"/>
                <a:gd name="T26" fmla="*/ 3851275 w 3112"/>
                <a:gd name="T27" fmla="*/ 107950 h 584"/>
                <a:gd name="T28" fmla="*/ 4048125 w 3112"/>
                <a:gd name="T29" fmla="*/ 82550 h 584"/>
                <a:gd name="T30" fmla="*/ 4238625 w 3112"/>
                <a:gd name="T31" fmla="*/ 57150 h 584"/>
                <a:gd name="T32" fmla="*/ 4425950 w 3112"/>
                <a:gd name="T33" fmla="*/ 38100 h 584"/>
                <a:gd name="T34" fmla="*/ 4603750 w 3112"/>
                <a:gd name="T35" fmla="*/ 22225 h 584"/>
                <a:gd name="T36" fmla="*/ 4775200 w 3112"/>
                <a:gd name="T37" fmla="*/ 9525 h 584"/>
                <a:gd name="T38" fmla="*/ 4940300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useBgFill="1">
          <p:nvSpPr>
            <p:cNvPr id="1037" name="Freeform 10"/>
            <p:cNvSpPr>
              <a:spLocks/>
            </p:cNvSpPr>
            <p:nvPr/>
          </p:nvSpPr>
          <p:spPr bwMode="hidden">
            <a:xfrm>
              <a:off x="-3905251" y="4294188"/>
              <a:ext cx="13027839" cy="1892300"/>
            </a:xfrm>
            <a:custGeom>
              <a:avLst/>
              <a:gdLst>
                <a:gd name="T0" fmla="*/ 13021481 w 8196"/>
                <a:gd name="T1" fmla="*/ 812800 h 1192"/>
                <a:gd name="T2" fmla="*/ 12779871 w 8196"/>
                <a:gd name="T3" fmla="*/ 904875 h 1192"/>
                <a:gd name="T4" fmla="*/ 12522366 w 8196"/>
                <a:gd name="T5" fmla="*/ 984250 h 1192"/>
                <a:gd name="T6" fmla="*/ 12248966 w 8196"/>
                <a:gd name="T7" fmla="*/ 1057275 h 1192"/>
                <a:gd name="T8" fmla="*/ 11956492 w 8196"/>
                <a:gd name="T9" fmla="*/ 1114425 h 1192"/>
                <a:gd name="T10" fmla="*/ 11638584 w 8196"/>
                <a:gd name="T11" fmla="*/ 1158875 h 1192"/>
                <a:gd name="T12" fmla="*/ 11295245 w 8196"/>
                <a:gd name="T13" fmla="*/ 1190625 h 1192"/>
                <a:gd name="T14" fmla="*/ 10923293 w 8196"/>
                <a:gd name="T15" fmla="*/ 1209675 h 1192"/>
                <a:gd name="T16" fmla="*/ 10519551 w 8196"/>
                <a:gd name="T17" fmla="*/ 1206500 h 1192"/>
                <a:gd name="T18" fmla="*/ 10080839 w 8196"/>
                <a:gd name="T19" fmla="*/ 1190625 h 1192"/>
                <a:gd name="T20" fmla="*/ 9603978 w 8196"/>
                <a:gd name="T21" fmla="*/ 1152525 h 1192"/>
                <a:gd name="T22" fmla="*/ 9085789 w 8196"/>
                <a:gd name="T23" fmla="*/ 1095375 h 1192"/>
                <a:gd name="T24" fmla="*/ 8526272 w 8196"/>
                <a:gd name="T25" fmla="*/ 1019175 h 1192"/>
                <a:gd name="T26" fmla="*/ 7919070 w 8196"/>
                <a:gd name="T27" fmla="*/ 917575 h 1192"/>
                <a:gd name="T28" fmla="*/ 7261002 w 8196"/>
                <a:gd name="T29" fmla="*/ 793750 h 1192"/>
                <a:gd name="T30" fmla="*/ 6552068 w 8196"/>
                <a:gd name="T31" fmla="*/ 644525 h 1192"/>
                <a:gd name="T32" fmla="*/ 5785912 w 8196"/>
                <a:gd name="T33" fmla="*/ 469900 h 1192"/>
                <a:gd name="T34" fmla="*/ 5398065 w 8196"/>
                <a:gd name="T35" fmla="*/ 381000 h 1192"/>
                <a:gd name="T36" fmla="*/ 4663699 w 8196"/>
                <a:gd name="T37" fmla="*/ 234950 h 1192"/>
                <a:gd name="T38" fmla="*/ 3992915 w 8196"/>
                <a:gd name="T39" fmla="*/ 130175 h 1192"/>
                <a:gd name="T40" fmla="*/ 3379354 w 8196"/>
                <a:gd name="T41" fmla="*/ 57150 h 1192"/>
                <a:gd name="T42" fmla="*/ 2823016 w 8196"/>
                <a:gd name="T43" fmla="*/ 15875 h 1192"/>
                <a:gd name="T44" fmla="*/ 2323902 w 8196"/>
                <a:gd name="T45" fmla="*/ 0 h 1192"/>
                <a:gd name="T46" fmla="*/ 1878832 w 8196"/>
                <a:gd name="T47" fmla="*/ 6350 h 1192"/>
                <a:gd name="T48" fmla="*/ 1484627 w 8196"/>
                <a:gd name="T49" fmla="*/ 31750 h 1192"/>
                <a:gd name="T50" fmla="*/ 1138108 w 8196"/>
                <a:gd name="T51" fmla="*/ 69850 h 1192"/>
                <a:gd name="T52" fmla="*/ 842454 w 8196"/>
                <a:gd name="T53" fmla="*/ 117475 h 1192"/>
                <a:gd name="T54" fmla="*/ 594487 w 8196"/>
                <a:gd name="T55" fmla="*/ 171450 h 1192"/>
                <a:gd name="T56" fmla="*/ 394205 w 8196"/>
                <a:gd name="T57" fmla="*/ 228600 h 1192"/>
                <a:gd name="T58" fmla="*/ 235251 w 8196"/>
                <a:gd name="T59" fmla="*/ 279400 h 1192"/>
                <a:gd name="T60" fmla="*/ 76298 w 8196"/>
                <a:gd name="T61" fmla="*/ 342900 h 1192"/>
                <a:gd name="T62" fmla="*/ 0 w 8196"/>
                <a:gd name="T63" fmla="*/ 381000 h 1192"/>
                <a:gd name="T64" fmla="*/ 13021481 w 8196"/>
                <a:gd name="T65" fmla="*/ 1892300 h 1192"/>
                <a:gd name="T66" fmla="*/ 13027839 w 8196"/>
                <a:gd name="T67" fmla="*/ 1882775 h 1192"/>
                <a:gd name="T68" fmla="*/ 13027839 w 8196"/>
                <a:gd name="T69" fmla="*/ 809625 h 1192"/>
                <a:gd name="T70" fmla="*/ 13021481 w 8196"/>
                <a:gd name="T71" fmla="*/ 812800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028"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a:defRPr sz="1000">
                <a:solidFill>
                  <a:schemeClr val="tx2"/>
                </a:solidFill>
                <a:cs typeface="Arial" pitchFamily="34" charset="0"/>
              </a:defRPr>
            </a:lvl1pPr>
          </a:lstStyle>
          <a:p>
            <a:pPr>
              <a:defRPr/>
            </a:pPr>
            <a:fld id="{81A04256-D371-4116-B32B-BF041A163806}" type="datetimeFigureOut">
              <a:rPr lang="en-US"/>
              <a:pPr>
                <a:defRPr/>
              </a:pPr>
              <a:t>4/17/2014</a:t>
            </a:fld>
            <a:endParaRPr lang="en-US" dirty="0"/>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a:defRPr sz="1000">
                <a:solidFill>
                  <a:schemeClr val="tx2"/>
                </a:solidFill>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lIns="91440" tIns="45720" rIns="91440" bIns="45720" rtlCol="0" anchor="ctr"/>
          <a:lstStyle>
            <a:lvl1pPr algn="ctr">
              <a:defRPr sz="1000">
                <a:solidFill>
                  <a:schemeClr val="tx2"/>
                </a:solidFill>
                <a:cs typeface="Arial" pitchFamily="34" charset="0"/>
              </a:defRPr>
            </a:lvl1pPr>
          </a:lstStyle>
          <a:p>
            <a:pPr>
              <a:defRPr/>
            </a:pPr>
            <a:fld id="{02AD9126-A8FE-4344-959D-FA5E75665492}" type="slidenum">
              <a:rPr lang="en-US"/>
              <a:pPr>
                <a:defRPr/>
              </a:pPr>
              <a:t>‹#›</a:t>
            </a:fld>
            <a:endParaRPr lang="en-US" dirty="0"/>
          </a:p>
        </p:txBody>
      </p:sp>
      <p:sp>
        <p:nvSpPr>
          <p:cNvPr id="1032"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lt1" tx1="dk1" bg2="lt2" tx2="dk2" accent1="accent1" accent2="accent2" accent3="accent3" accent4="accent4" accent5="accent5" accent6="accent6" hlink="hlink" folHlink="folHlink"/>
  <p:sldLayoutIdLst>
    <p:sldLayoutId id="2147484242" r:id="rId1"/>
    <p:sldLayoutId id="2147484243" r:id="rId2"/>
    <p:sldLayoutId id="2147484244" r:id="rId3"/>
    <p:sldLayoutId id="2147484245" r:id="rId4"/>
    <p:sldLayoutId id="2147484246" r:id="rId5"/>
    <p:sldLayoutId id="2147484247" r:id="rId6"/>
    <p:sldLayoutId id="2147484248" r:id="rId7"/>
    <p:sldLayoutId id="2147484249" r:id="rId8"/>
    <p:sldLayoutId id="2147484250" r:id="rId9"/>
    <p:sldLayoutId id="2147484251" r:id="rId10"/>
    <p:sldLayoutId id="2147484252" r:id="rId11"/>
  </p:sldLayoutIdLst>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rosmintrud.ru/sovet/vote"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ctrTitle"/>
          </p:nvPr>
        </p:nvSpPr>
        <p:spPr>
          <a:xfrm>
            <a:off x="614363" y="587375"/>
            <a:ext cx="6556375" cy="4429125"/>
          </a:xfrm>
        </p:spPr>
        <p:txBody>
          <a:bodyPr rtlCol="0">
            <a:noAutofit/>
          </a:bodyPr>
          <a:lstStyle/>
          <a:p>
            <a:pPr algn="l" eaLnBrk="1" fontAlgn="auto" hangingPunct="1">
              <a:spcAft>
                <a:spcPts val="0"/>
              </a:spcAft>
              <a:defRPr/>
            </a:pPr>
            <a:r>
              <a:rPr lang="ru-RU" b="1" i="1" dirty="0">
                <a:solidFill>
                  <a:schemeClr val="accent1">
                    <a:lumMod val="50000"/>
                  </a:schemeClr>
                </a:solidFill>
              </a:rPr>
              <a:t>Возможности </a:t>
            </a:r>
            <a:r>
              <a:rPr lang="ru-RU" b="1" i="1" dirty="0" smtClean="0">
                <a:solidFill>
                  <a:schemeClr val="accent1">
                    <a:lumMod val="50000"/>
                  </a:schemeClr>
                </a:solidFill>
              </a:rPr>
              <a:t> общественного </a:t>
            </a:r>
            <a:r>
              <a:rPr lang="ru-RU" b="1" i="1" dirty="0">
                <a:solidFill>
                  <a:schemeClr val="accent1">
                    <a:lumMod val="50000"/>
                  </a:schemeClr>
                </a:solidFill>
              </a:rPr>
              <a:t>влияния на принятие государственных решений: </a:t>
            </a:r>
            <a:r>
              <a:rPr lang="ru-RU" b="1" i="1" dirty="0" smtClean="0">
                <a:solidFill>
                  <a:schemeClr val="accent1">
                    <a:lumMod val="50000"/>
                  </a:schemeClr>
                </a:solidFill>
              </a:rPr>
              <a:t/>
            </a:r>
            <a:br>
              <a:rPr lang="ru-RU" b="1" i="1" dirty="0" smtClean="0">
                <a:solidFill>
                  <a:schemeClr val="accent1">
                    <a:lumMod val="50000"/>
                  </a:schemeClr>
                </a:solidFill>
              </a:rPr>
            </a:br>
            <a:r>
              <a:rPr lang="ru-RU" b="1" i="1" dirty="0" smtClean="0">
                <a:solidFill>
                  <a:schemeClr val="accent1">
                    <a:lumMod val="50000"/>
                  </a:schemeClr>
                </a:solidFill>
              </a:rPr>
              <a:t>опыт </a:t>
            </a:r>
            <a:r>
              <a:rPr lang="ru-RU" b="1" i="1" dirty="0">
                <a:solidFill>
                  <a:schemeClr val="accent1">
                    <a:lumMod val="50000"/>
                  </a:schemeClr>
                </a:solidFill>
              </a:rPr>
              <a:t>России</a:t>
            </a:r>
            <a:endParaRPr lang="en-US" b="1" i="1" dirty="0" smtClean="0">
              <a:solidFill>
                <a:schemeClr val="accent1">
                  <a:lumMod val="50000"/>
                </a:schemeClr>
              </a:solidFill>
            </a:endParaRPr>
          </a:p>
        </p:txBody>
      </p:sp>
      <p:sp>
        <p:nvSpPr>
          <p:cNvPr id="14338" name="Subtitle 2"/>
          <p:cNvSpPr>
            <a:spLocks noGrp="1"/>
          </p:cNvSpPr>
          <p:nvPr>
            <p:ph type="subTitle" idx="1"/>
          </p:nvPr>
        </p:nvSpPr>
        <p:spPr>
          <a:xfrm>
            <a:off x="719138" y="5276850"/>
            <a:ext cx="4186237" cy="1333500"/>
          </a:xfrm>
        </p:spPr>
        <p:txBody>
          <a:bodyPr rtlCol="0"/>
          <a:lstStyle/>
          <a:p>
            <a:pPr eaLnBrk="1" fontAlgn="auto" hangingPunct="1">
              <a:spcAft>
                <a:spcPts val="0"/>
              </a:spcAft>
              <a:defRPr/>
            </a:pPr>
            <a:r>
              <a:rPr lang="ru-RU" sz="2400" b="1" i="1" dirty="0" smtClean="0">
                <a:solidFill>
                  <a:schemeClr val="tx2">
                    <a:lumMod val="75000"/>
                  </a:schemeClr>
                </a:solidFill>
              </a:rPr>
              <a:t>Д. Милославская, </a:t>
            </a:r>
          </a:p>
          <a:p>
            <a:pPr eaLnBrk="1" fontAlgn="auto" hangingPunct="1">
              <a:spcAft>
                <a:spcPts val="0"/>
              </a:spcAft>
              <a:defRPr/>
            </a:pPr>
            <a:r>
              <a:rPr lang="ru-RU" sz="2400" b="1" i="1" dirty="0" smtClean="0">
                <a:solidFill>
                  <a:schemeClr val="tx2">
                    <a:lumMod val="75000"/>
                  </a:schemeClr>
                </a:solidFill>
              </a:rPr>
              <a:t>Общественная палата РФ</a:t>
            </a:r>
            <a:endParaRPr lang="en-US" sz="2400" b="1" i="1" dirty="0" smtClean="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Объект 2"/>
          <p:cNvSpPr>
            <a:spLocks noGrp="1"/>
          </p:cNvSpPr>
          <p:nvPr>
            <p:ph idx="1"/>
          </p:nvPr>
        </p:nvSpPr>
        <p:spPr/>
        <p:txBody>
          <a:bodyPr/>
          <a:lstStyle/>
          <a:p>
            <a:pPr eaLnBrk="1" hangingPunct="1"/>
            <a:r>
              <a:rPr lang="ru-RU" smtClean="0"/>
              <a:t>Общественная палата РФ</a:t>
            </a:r>
          </a:p>
          <a:p>
            <a:pPr eaLnBrk="1" hangingPunct="1"/>
            <a:r>
              <a:rPr lang="ru-RU" smtClean="0"/>
              <a:t>Совет  при Президенте РФ по правам человека и развитию гражданского общества</a:t>
            </a:r>
          </a:p>
          <a:p>
            <a:pPr eaLnBrk="1" hangingPunct="1"/>
            <a:r>
              <a:rPr lang="ru-RU" smtClean="0"/>
              <a:t>Общественные палаты субъектов РФ</a:t>
            </a:r>
          </a:p>
          <a:p>
            <a:pPr eaLnBrk="1" hangingPunct="1"/>
            <a:r>
              <a:rPr lang="ru-RU" smtClean="0"/>
              <a:t>Общественные советы при исполнительных органах власти РФ</a:t>
            </a:r>
          </a:p>
          <a:p>
            <a:pPr eaLnBrk="1" hangingPunct="1">
              <a:buFont typeface="Arial" charset="0"/>
              <a:buNone/>
            </a:pPr>
            <a:r>
              <a:rPr lang="ru-RU" smtClean="0"/>
              <a:t>*************************</a:t>
            </a:r>
          </a:p>
          <a:p>
            <a:pPr eaLnBrk="1" hangingPunct="1"/>
            <a:r>
              <a:rPr lang="ru-RU" smtClean="0"/>
              <a:t>Некоммерческие организации</a:t>
            </a:r>
          </a:p>
          <a:p>
            <a:pPr eaLnBrk="1" hangingPunct="1"/>
            <a:endParaRPr lang="ru-RU" smtClean="0"/>
          </a:p>
        </p:txBody>
      </p:sp>
      <p:sp>
        <p:nvSpPr>
          <p:cNvPr id="14339" name="Заголовок 1"/>
          <p:cNvSpPr>
            <a:spLocks noGrp="1"/>
          </p:cNvSpPr>
          <p:nvPr>
            <p:ph type="title"/>
          </p:nvPr>
        </p:nvSpPr>
        <p:spPr/>
        <p:txBody>
          <a:bodyPr/>
          <a:lstStyle/>
          <a:p>
            <a:pPr eaLnBrk="1" hangingPunct="1"/>
            <a:r>
              <a:rPr lang="ru-RU" smtClean="0"/>
              <a:t>Общественные институты</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274320" indent="-274320" eaLnBrk="1" fontAlgn="auto" hangingPunct="1">
              <a:spcAft>
                <a:spcPts val="0"/>
              </a:spcAft>
              <a:defRPr/>
            </a:pPr>
            <a:endParaRPr lang="ru-RU" sz="1800" dirty="0" smtClean="0"/>
          </a:p>
          <a:p>
            <a:pPr marL="0" indent="0" eaLnBrk="1" fontAlgn="auto" hangingPunct="1">
              <a:spcAft>
                <a:spcPts val="0"/>
              </a:spcAft>
              <a:buFont typeface="Symbol" pitchFamily="18" charset="2"/>
              <a:buNone/>
              <a:defRPr/>
            </a:pPr>
            <a:r>
              <a:rPr lang="ru-RU" sz="1800" dirty="0" smtClean="0"/>
              <a:t>по решению совета Общественной палаты проводить экспертизу :</a:t>
            </a:r>
          </a:p>
          <a:p>
            <a:pPr marL="274320" indent="-274320" eaLnBrk="1" fontAlgn="auto" hangingPunct="1">
              <a:spcAft>
                <a:spcPts val="0"/>
              </a:spcAft>
              <a:defRPr/>
            </a:pPr>
            <a:r>
              <a:rPr lang="ru-RU" sz="1800" dirty="0" smtClean="0"/>
              <a:t>проектов нормативных правовых актов Правительства РФ, федеральных органов исполнительной власти, </a:t>
            </a:r>
          </a:p>
          <a:p>
            <a:pPr marL="274320" indent="-274320" eaLnBrk="1" fontAlgn="auto" hangingPunct="1">
              <a:spcAft>
                <a:spcPts val="0"/>
              </a:spcAft>
              <a:defRPr/>
            </a:pPr>
            <a:r>
              <a:rPr lang="ru-RU" sz="1800" dirty="0" smtClean="0"/>
              <a:t>проектов законов субъектов РФ и нормативных правовых актов органов государственной власти субъектов РФ, </a:t>
            </a:r>
          </a:p>
          <a:p>
            <a:pPr marL="274320" indent="-274320" eaLnBrk="1" fontAlgn="auto" hangingPunct="1">
              <a:spcAft>
                <a:spcPts val="0"/>
              </a:spcAft>
              <a:defRPr/>
            </a:pPr>
            <a:r>
              <a:rPr lang="ru-RU" sz="1800" dirty="0" smtClean="0"/>
              <a:t>проектов правовых актов органов местного самоуправления </a:t>
            </a:r>
          </a:p>
          <a:p>
            <a:pPr marL="274320" indent="-274320" eaLnBrk="1" fontAlgn="auto" hangingPunct="1">
              <a:spcAft>
                <a:spcPts val="0"/>
              </a:spcAft>
              <a:defRPr/>
            </a:pPr>
            <a:endParaRPr lang="ru-RU" sz="1800" dirty="0" smtClean="0"/>
          </a:p>
          <a:p>
            <a:pPr marL="274320" indent="-274320" eaLnBrk="1" fontAlgn="auto" hangingPunct="1">
              <a:spcAft>
                <a:spcPts val="0"/>
              </a:spcAft>
              <a:buFont typeface="Arial" pitchFamily="34" charset="0"/>
              <a:buNone/>
              <a:defRPr/>
            </a:pPr>
            <a:r>
              <a:rPr lang="ru-RU" sz="1800" dirty="0" smtClean="0"/>
              <a:t>в связи с обращением Президента РФ, Совета Федерации ФС РФ, Государственной Думы ФС РФ, Правительства РФ проводить экспертизу: </a:t>
            </a:r>
          </a:p>
          <a:p>
            <a:pPr marL="274320" indent="-274320" eaLnBrk="1" fontAlgn="auto" hangingPunct="1">
              <a:spcAft>
                <a:spcPts val="0"/>
              </a:spcAft>
              <a:defRPr/>
            </a:pPr>
            <a:r>
              <a:rPr lang="ru-RU" sz="1800" dirty="0" smtClean="0"/>
              <a:t>проектов федеральных конституционных законов и федеральных законов, </a:t>
            </a:r>
          </a:p>
          <a:p>
            <a:pPr marL="274320" indent="-274320" eaLnBrk="1" fontAlgn="auto" hangingPunct="1">
              <a:spcAft>
                <a:spcPts val="0"/>
              </a:spcAft>
              <a:defRPr/>
            </a:pPr>
            <a:r>
              <a:rPr lang="ru-RU" sz="1800" dirty="0" smtClean="0"/>
              <a:t>проектов нормативных правовых актов Правительства РФ и федеральных органов исполнительной власти, </a:t>
            </a:r>
          </a:p>
          <a:p>
            <a:pPr marL="274320" indent="-274320" eaLnBrk="1" fontAlgn="auto" hangingPunct="1">
              <a:spcAft>
                <a:spcPts val="0"/>
              </a:spcAft>
              <a:defRPr/>
            </a:pPr>
            <a:r>
              <a:rPr lang="ru-RU" sz="1800" dirty="0" smtClean="0"/>
              <a:t>проектов законов субъектов Российской Федерации и нормативных правовых актов органов государственной власти субъектов Российской Федерации, </a:t>
            </a:r>
          </a:p>
          <a:p>
            <a:pPr marL="274320" indent="-274320" eaLnBrk="1" fontAlgn="auto" hangingPunct="1">
              <a:spcAft>
                <a:spcPts val="0"/>
              </a:spcAft>
              <a:defRPr/>
            </a:pPr>
            <a:r>
              <a:rPr lang="ru-RU" sz="1800" dirty="0" smtClean="0"/>
              <a:t>проектов правовых актов органов местного самоуправления.</a:t>
            </a:r>
          </a:p>
          <a:p>
            <a:pPr marL="274320" indent="-274320" eaLnBrk="1" fontAlgn="auto" hangingPunct="1">
              <a:spcAft>
                <a:spcPts val="0"/>
              </a:spcAft>
              <a:defRPr/>
            </a:pPr>
            <a:endParaRPr lang="ru-RU" sz="1800" dirty="0" smtClean="0"/>
          </a:p>
        </p:txBody>
      </p:sp>
      <p:sp>
        <p:nvSpPr>
          <p:cNvPr id="15363" name="Заголовок 1"/>
          <p:cNvSpPr>
            <a:spLocks noGrp="1"/>
          </p:cNvSpPr>
          <p:nvPr>
            <p:ph type="title"/>
          </p:nvPr>
        </p:nvSpPr>
        <p:spPr/>
        <p:txBody>
          <a:bodyPr/>
          <a:lstStyle/>
          <a:p>
            <a:pPr eaLnBrk="1" hangingPunct="1"/>
            <a:r>
              <a:rPr lang="ru-RU" smtClean="0"/>
              <a:t>Общественная палата вправе</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Содержимое 2"/>
          <p:cNvSpPr>
            <a:spLocks noGrp="1"/>
          </p:cNvSpPr>
          <p:nvPr>
            <p:ph idx="1"/>
          </p:nvPr>
        </p:nvSpPr>
        <p:spPr/>
        <p:txBody>
          <a:bodyPr rtlCol="0">
            <a:normAutofit fontScale="92500" lnSpcReduction="10000"/>
          </a:bodyPr>
          <a:lstStyle/>
          <a:p>
            <a:pPr marL="274320" indent="-274320" eaLnBrk="1" fontAlgn="auto" hangingPunct="1">
              <a:spcAft>
                <a:spcPts val="0"/>
              </a:spcAft>
              <a:defRPr/>
            </a:pPr>
            <a:r>
              <a:rPr lang="ru-RU" smtClean="0"/>
              <a:t>Проект НПА</a:t>
            </a:r>
          </a:p>
          <a:p>
            <a:pPr marL="274320" indent="-274320" eaLnBrk="1" fontAlgn="auto" hangingPunct="1">
              <a:spcAft>
                <a:spcPts val="0"/>
              </a:spcAft>
              <a:defRPr/>
            </a:pPr>
            <a:r>
              <a:rPr lang="ru-RU" smtClean="0"/>
              <a:t>Экспертное обсуждение с привлечением специалистов и авторов документа</a:t>
            </a:r>
          </a:p>
          <a:p>
            <a:pPr marL="274320" indent="-274320" eaLnBrk="1" fontAlgn="auto" hangingPunct="1">
              <a:spcAft>
                <a:spcPts val="0"/>
              </a:spcAft>
              <a:defRPr/>
            </a:pPr>
            <a:r>
              <a:rPr lang="ru-RU" smtClean="0"/>
              <a:t>Проект экспертного заключения</a:t>
            </a:r>
          </a:p>
          <a:p>
            <a:pPr marL="274320" indent="-274320" eaLnBrk="1" fontAlgn="auto" hangingPunct="1">
              <a:spcAft>
                <a:spcPts val="0"/>
              </a:spcAft>
              <a:defRPr/>
            </a:pPr>
            <a:r>
              <a:rPr lang="ru-RU" smtClean="0"/>
              <a:t>Обсуждение экспертного заключения</a:t>
            </a:r>
          </a:p>
          <a:p>
            <a:pPr marL="274320" indent="-274320" eaLnBrk="1" fontAlgn="auto" hangingPunct="1">
              <a:spcAft>
                <a:spcPts val="0"/>
              </a:spcAft>
              <a:defRPr/>
            </a:pPr>
            <a:r>
              <a:rPr lang="ru-RU" smtClean="0"/>
              <a:t>Голосование членов ОП</a:t>
            </a:r>
          </a:p>
          <a:p>
            <a:pPr marL="274320" indent="-274320" eaLnBrk="1" fontAlgn="auto" hangingPunct="1">
              <a:spcAft>
                <a:spcPts val="0"/>
              </a:spcAft>
              <a:defRPr/>
            </a:pPr>
            <a:r>
              <a:rPr lang="ru-RU" smtClean="0"/>
              <a:t>Направление экспертного заключения в Федеральное собрание РФ</a:t>
            </a:r>
          </a:p>
          <a:p>
            <a:pPr marL="274320" indent="-274320" eaLnBrk="1" fontAlgn="auto" hangingPunct="1">
              <a:spcAft>
                <a:spcPts val="0"/>
              </a:spcAft>
              <a:defRPr/>
            </a:pPr>
            <a:r>
              <a:rPr lang="ru-RU" smtClean="0"/>
              <a:t>Представление экспертного заключения</a:t>
            </a:r>
          </a:p>
        </p:txBody>
      </p:sp>
      <p:sp>
        <p:nvSpPr>
          <p:cNvPr id="16387" name="Название 1"/>
          <p:cNvSpPr>
            <a:spLocks noGrp="1"/>
          </p:cNvSpPr>
          <p:nvPr>
            <p:ph type="title"/>
          </p:nvPr>
        </p:nvSpPr>
        <p:spPr/>
        <p:txBody>
          <a:bodyPr/>
          <a:lstStyle/>
          <a:p>
            <a:pPr eaLnBrk="1" hangingPunct="1"/>
            <a:r>
              <a:rPr lang="ru-RU" sz="3600" smtClean="0"/>
              <a:t>Межкомиссионная рабочая группа ОП по проведению экспертизы НПА</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274320" indent="-274320" eaLnBrk="1" fontAlgn="auto" hangingPunct="1">
              <a:spcAft>
                <a:spcPts val="0"/>
              </a:spcAft>
              <a:defRPr/>
            </a:pPr>
            <a:endParaRPr lang="ru-RU" sz="1800" dirty="0" smtClean="0"/>
          </a:p>
          <a:p>
            <a:pPr marL="0" indent="0" eaLnBrk="1" fontAlgn="auto" hangingPunct="1">
              <a:spcAft>
                <a:spcPts val="0"/>
              </a:spcAft>
              <a:buFont typeface="Symbol" pitchFamily="18" charset="2"/>
              <a:buNone/>
              <a:defRPr/>
            </a:pPr>
            <a:r>
              <a:rPr lang="ru-RU" sz="1800" dirty="0" smtClean="0"/>
              <a:t>в соответствии с законодательством Российской Федерации принимает участие в формировании общественных советов при федеральных органах исполнительной власти.</a:t>
            </a:r>
          </a:p>
          <a:p>
            <a:pPr marL="274320" indent="-274320"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 Порядок образования общественных советов при федеральных органах исполнительной власти определяется Правительством Российской Федерации. </a:t>
            </a:r>
          </a:p>
          <a:p>
            <a:pPr marL="274320" indent="-274320" eaLnBrk="1" fontAlgn="auto" hangingPunct="1">
              <a:spcAft>
                <a:spcPts val="0"/>
              </a:spcAft>
              <a:defRPr/>
            </a:pPr>
            <a:r>
              <a:rPr lang="ru-RU" sz="1800" dirty="0" smtClean="0"/>
              <a:t>Порядок образования общественных советов при федеральных органах исполнительной власти, руководство деятельностью которых осуществляет Президент Российской Федерации, определяется Президентом Российской Федерации.</a:t>
            </a:r>
          </a:p>
          <a:p>
            <a:pPr marL="274320" indent="-274320"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Руководители федеральных органов исполнительной власти обеспечивают участие членов Общественной палаты в работе общественных советов при федеральных органах исполнительной власти.</a:t>
            </a:r>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a:t>
            </a:r>
          </a:p>
          <a:p>
            <a:pPr marL="274320" indent="-274320" eaLnBrk="1" fontAlgn="auto" hangingPunct="1">
              <a:spcAft>
                <a:spcPts val="0"/>
              </a:spcAft>
              <a:defRPr/>
            </a:pPr>
            <a:endParaRPr lang="ru-RU" sz="1800" dirty="0" smtClean="0"/>
          </a:p>
        </p:txBody>
      </p:sp>
      <p:sp>
        <p:nvSpPr>
          <p:cNvPr id="17411" name="Заголовок 1"/>
          <p:cNvSpPr>
            <a:spLocks noGrp="1"/>
          </p:cNvSpPr>
          <p:nvPr>
            <p:ph type="title"/>
          </p:nvPr>
        </p:nvSpPr>
        <p:spPr/>
        <p:txBody>
          <a:bodyPr/>
          <a:lstStyle/>
          <a:p>
            <a:pPr eaLnBrk="1" hangingPunct="1"/>
            <a:r>
              <a:rPr lang="ru-RU" smtClean="0"/>
              <a:t>Общественная палата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ъект 2"/>
          <p:cNvSpPr>
            <a:spLocks noGrp="1"/>
          </p:cNvSpPr>
          <p:nvPr>
            <p:ph idx="1"/>
          </p:nvPr>
        </p:nvSpPr>
        <p:spPr>
          <a:xfrm>
            <a:off x="365125" y="1600200"/>
            <a:ext cx="8621713" cy="5048250"/>
          </a:xfrm>
        </p:spPr>
        <p:txBody>
          <a:bodyPr/>
          <a:lstStyle/>
          <a:p>
            <a:pPr eaLnBrk="1" hangingPunct="1"/>
            <a:endParaRPr lang="ru-RU" smtClean="0"/>
          </a:p>
          <a:p>
            <a:pPr eaLnBrk="1" hangingPunct="1"/>
            <a:r>
              <a:rPr lang="ru-RU" smtClean="0"/>
              <a:t>при федеральных министерствах, федеральных службах и федеральных агентствах, подведомственных этим федеральным министерствам, а также федеральных службах и федеральных агентствах, руководство которыми осуществляет Правительство Российской Федерации,  </a:t>
            </a:r>
            <a:r>
              <a:rPr lang="ru-RU" u="sng" smtClean="0"/>
              <a:t>могут быть созданы руководителями соответствующих федеральных органов исполнительной власти по предложению совета Общественной палаты Российской Федерации</a:t>
            </a:r>
          </a:p>
          <a:p>
            <a:pPr eaLnBrk="1" hangingPunct="1"/>
            <a:r>
              <a:rPr lang="ru-RU" smtClean="0"/>
              <a:t>Месяц на рассмотрение предложения</a:t>
            </a:r>
          </a:p>
          <a:p>
            <a:pPr eaLnBrk="1" hangingPunct="1"/>
            <a:r>
              <a:rPr lang="ru-RU" smtClean="0"/>
              <a:t>Плюс два месяца на создание совета в случае согласия</a:t>
            </a:r>
          </a:p>
          <a:p>
            <a:pPr eaLnBrk="1" hangingPunct="1"/>
            <a:endParaRPr lang="ru-RU" smtClean="0"/>
          </a:p>
          <a:p>
            <a:pPr eaLnBrk="1" hangingPunct="1"/>
            <a:endParaRPr lang="ru-RU" smtClean="0"/>
          </a:p>
          <a:p>
            <a:pPr eaLnBrk="1" hangingPunct="1"/>
            <a:endParaRPr lang="ru-RU" smtClean="0"/>
          </a:p>
          <a:p>
            <a:pPr eaLnBrk="1" hangingPunct="1"/>
            <a:endParaRPr lang="ru-RU" sz="1800" smtClean="0"/>
          </a:p>
          <a:p>
            <a:pPr eaLnBrk="1" hangingPunct="1"/>
            <a:r>
              <a:rPr lang="ru-RU" sz="1800" smtClean="0"/>
              <a:t>.</a:t>
            </a:r>
          </a:p>
          <a:p>
            <a:pPr eaLnBrk="1" hangingPunct="1"/>
            <a:endParaRPr lang="ru-RU" sz="1800" smtClean="0"/>
          </a:p>
        </p:txBody>
      </p:sp>
      <p:sp>
        <p:nvSpPr>
          <p:cNvPr id="18435" name="Заголовок 1"/>
          <p:cNvSpPr>
            <a:spLocks noGrp="1"/>
          </p:cNvSpPr>
          <p:nvPr>
            <p:ph type="title"/>
          </p:nvPr>
        </p:nvSpPr>
        <p:spPr/>
        <p:txBody>
          <a:bodyPr/>
          <a:lstStyle/>
          <a:p>
            <a:pPr eaLnBrk="1" hangingPunct="1"/>
            <a:r>
              <a:rPr lang="ru-RU" smtClean="0"/>
              <a:t>Общественные советы</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0" indent="0" eaLnBrk="1" fontAlgn="auto" hangingPunct="1">
              <a:spcAft>
                <a:spcPts val="0"/>
              </a:spcAft>
              <a:buFont typeface="Symbol" pitchFamily="18" charset="2"/>
              <a:buNone/>
              <a:defRPr/>
            </a:pPr>
            <a:endParaRPr lang="ru-RU" dirty="0" smtClean="0"/>
          </a:p>
          <a:p>
            <a:pPr marL="0" indent="0" eaLnBrk="1" fontAlgn="auto" hangingPunct="1">
              <a:spcAft>
                <a:spcPts val="0"/>
              </a:spcAft>
              <a:buFont typeface="Symbol" pitchFamily="18" charset="2"/>
              <a:buNone/>
              <a:defRPr/>
            </a:pPr>
            <a:endParaRPr lang="ru-RU" dirty="0"/>
          </a:p>
          <a:p>
            <a:pPr marL="0" indent="0" eaLnBrk="1" fontAlgn="auto" hangingPunct="1">
              <a:spcAft>
                <a:spcPts val="0"/>
              </a:spcAft>
              <a:buFont typeface="Symbol" pitchFamily="18" charset="2"/>
              <a:buNone/>
              <a:defRPr/>
            </a:pPr>
            <a:r>
              <a:rPr lang="ru-RU" dirty="0" smtClean="0"/>
              <a:t>формируется федеральным органом исполнительной власти совместно с Общественной палатой Российской Федерации. </a:t>
            </a:r>
          </a:p>
          <a:p>
            <a:pPr marL="274320" indent="-274320" eaLnBrk="1" fontAlgn="auto" hangingPunct="1">
              <a:spcAft>
                <a:spcPts val="0"/>
              </a:spcAft>
              <a:defRPr/>
            </a:pPr>
            <a:r>
              <a:rPr lang="ru-RU" dirty="0" smtClean="0"/>
              <a:t>В состав общественного совета включаются </a:t>
            </a:r>
          </a:p>
          <a:p>
            <a:pPr marL="274320" indent="-274320" eaLnBrk="1" fontAlgn="auto" hangingPunct="1">
              <a:spcAft>
                <a:spcPts val="0"/>
              </a:spcAft>
              <a:defRPr/>
            </a:pPr>
            <a:r>
              <a:rPr lang="ru-RU" dirty="0" smtClean="0"/>
              <a:t>члены Общественной палаты Российской Федерации, </a:t>
            </a:r>
          </a:p>
          <a:p>
            <a:pPr marL="274320" indent="-274320" eaLnBrk="1" fontAlgn="auto" hangingPunct="1">
              <a:spcAft>
                <a:spcPts val="0"/>
              </a:spcAft>
              <a:defRPr/>
            </a:pPr>
            <a:r>
              <a:rPr lang="ru-RU" dirty="0" smtClean="0"/>
              <a:t>независимые от органов государственной власти Российской Федерации эксперты, </a:t>
            </a:r>
          </a:p>
          <a:p>
            <a:pPr marL="274320" indent="-274320" eaLnBrk="1" fontAlgn="auto" hangingPunct="1">
              <a:spcAft>
                <a:spcPts val="0"/>
              </a:spcAft>
              <a:defRPr/>
            </a:pPr>
            <a:r>
              <a:rPr lang="ru-RU" dirty="0" smtClean="0"/>
              <a:t>представители заинтересованных общественных организаций, </a:t>
            </a:r>
          </a:p>
          <a:p>
            <a:pPr marL="274320" indent="-274320" eaLnBrk="1" fontAlgn="auto" hangingPunct="1">
              <a:spcAft>
                <a:spcPts val="0"/>
              </a:spcAft>
              <a:defRPr/>
            </a:pPr>
            <a:r>
              <a:rPr lang="ru-RU" dirty="0" smtClean="0"/>
              <a:t>иные лица.</a:t>
            </a:r>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a:t>
            </a:r>
          </a:p>
          <a:p>
            <a:pPr marL="274320" indent="-274320" eaLnBrk="1" fontAlgn="auto" hangingPunct="1">
              <a:spcAft>
                <a:spcPts val="0"/>
              </a:spcAft>
              <a:defRPr/>
            </a:pPr>
            <a:endParaRPr lang="ru-RU" sz="1800" dirty="0" smtClean="0"/>
          </a:p>
        </p:txBody>
      </p:sp>
      <p:sp>
        <p:nvSpPr>
          <p:cNvPr id="19459" name="Заголовок 1"/>
          <p:cNvSpPr>
            <a:spLocks noGrp="1"/>
          </p:cNvSpPr>
          <p:nvPr>
            <p:ph type="title"/>
          </p:nvPr>
        </p:nvSpPr>
        <p:spPr/>
        <p:txBody>
          <a:bodyPr/>
          <a:lstStyle/>
          <a:p>
            <a:pPr eaLnBrk="1" hangingPunct="1"/>
            <a:r>
              <a:rPr lang="ru-RU" smtClean="0"/>
              <a:t>Общественные советы: состав</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Объект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39725" y="2193925"/>
            <a:ext cx="8542338" cy="4037013"/>
          </a:xfrm>
        </p:spPr>
      </p:pic>
      <p:sp>
        <p:nvSpPr>
          <p:cNvPr id="2" name="Заголовок 1"/>
          <p:cNvSpPr>
            <a:spLocks noGrp="1"/>
          </p:cNvSpPr>
          <p:nvPr>
            <p:ph type="title"/>
          </p:nvPr>
        </p:nvSpPr>
        <p:spPr/>
        <p:txBody>
          <a:bodyPr rtlCol="0">
            <a:normAutofit fontScale="90000"/>
          </a:bodyPr>
          <a:lstStyle/>
          <a:p>
            <a:pPr eaLnBrk="1" fontAlgn="auto" hangingPunct="1">
              <a:spcAft>
                <a:spcPts val="0"/>
              </a:spcAft>
              <a:defRPr/>
            </a:pPr>
            <a:r>
              <a:rPr lang="ru-RU" dirty="0" smtClean="0"/>
              <a:t>Общественный совет: пример</a:t>
            </a:r>
            <a:br>
              <a:rPr lang="ru-RU" dirty="0" smtClean="0"/>
            </a:br>
            <a:r>
              <a:rPr lang="ru-RU" b="1" i="1" dirty="0">
                <a:solidFill>
                  <a:schemeClr val="tx1">
                    <a:lumMod val="95000"/>
                    <a:lumOff val="5000"/>
                  </a:schemeClr>
                </a:solidFill>
                <a:hlinkClick r:id="rId4" action="ppaction://hlinkfile"/>
              </a:rPr>
              <a:t>проголосовало 75954 человека</a:t>
            </a:r>
            <a:endParaRPr lang="ru-RU" dirty="0">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0" indent="0" eaLnBrk="1" fontAlgn="auto" hangingPunct="1">
              <a:spcAft>
                <a:spcPts val="0"/>
              </a:spcAft>
              <a:buFont typeface="Symbol" pitchFamily="18" charset="2"/>
              <a:buNone/>
              <a:defRPr/>
            </a:pPr>
            <a:r>
              <a:rPr lang="ru-RU" dirty="0" smtClean="0"/>
              <a:t> определяет:</a:t>
            </a:r>
            <a:endParaRPr lang="ru-RU" dirty="0"/>
          </a:p>
          <a:p>
            <a:pPr marL="274320" indent="-274320" eaLnBrk="1" fontAlgn="auto" hangingPunct="1">
              <a:spcAft>
                <a:spcPts val="0"/>
              </a:spcAft>
              <a:defRPr/>
            </a:pPr>
            <a:r>
              <a:rPr lang="ru-RU" dirty="0" smtClean="0"/>
              <a:t> компетенцию </a:t>
            </a:r>
            <a:r>
              <a:rPr lang="ru-RU" dirty="0"/>
              <a:t>и порядок деятельности общественного совета;</a:t>
            </a:r>
          </a:p>
          <a:p>
            <a:pPr marL="274320" indent="-274320" eaLnBrk="1" fontAlgn="auto" hangingPunct="1">
              <a:spcAft>
                <a:spcPts val="0"/>
              </a:spcAft>
              <a:defRPr/>
            </a:pPr>
            <a:r>
              <a:rPr lang="ru-RU" dirty="0" smtClean="0"/>
              <a:t> </a:t>
            </a:r>
            <a:r>
              <a:rPr lang="ru-RU" dirty="0"/>
              <a:t>порядок формирования состава общественного совета;</a:t>
            </a:r>
          </a:p>
          <a:p>
            <a:pPr marL="274320" indent="-274320" eaLnBrk="1" fontAlgn="auto" hangingPunct="1">
              <a:spcAft>
                <a:spcPts val="0"/>
              </a:spcAft>
              <a:defRPr/>
            </a:pPr>
            <a:r>
              <a:rPr lang="ru-RU" dirty="0" smtClean="0"/>
              <a:t>порядок </a:t>
            </a:r>
            <a:r>
              <a:rPr lang="ru-RU" dirty="0"/>
              <a:t>взаимодействия федерального органа исполнительной власти с Общественной палатой Российской Федерации при формировании общественного совета;</a:t>
            </a:r>
          </a:p>
          <a:p>
            <a:pPr marL="274320" indent="-274320" eaLnBrk="1" fontAlgn="auto" hangingPunct="1">
              <a:spcAft>
                <a:spcPts val="0"/>
              </a:spcAft>
              <a:defRPr/>
            </a:pPr>
            <a:r>
              <a:rPr lang="ru-RU" dirty="0" smtClean="0"/>
              <a:t>порядок </a:t>
            </a:r>
            <a:r>
              <a:rPr lang="ru-RU" dirty="0"/>
              <a:t>и условия включения в состав общественного совета независимых от органов государственной власти Российской Федерации экспертов, представителей заинтересованных общественных организаций и иных лиц</a:t>
            </a:r>
            <a:endParaRPr lang="ru-RU"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a:t>
            </a:r>
          </a:p>
          <a:p>
            <a:pPr marL="274320" indent="-274320" eaLnBrk="1" fontAlgn="auto" hangingPunct="1">
              <a:spcAft>
                <a:spcPts val="0"/>
              </a:spcAft>
              <a:defRPr/>
            </a:pPr>
            <a:endParaRPr lang="ru-RU" sz="1800" dirty="0" smtClean="0"/>
          </a:p>
        </p:txBody>
      </p:sp>
      <p:sp>
        <p:nvSpPr>
          <p:cNvPr id="17409" name="Заголовок 1"/>
          <p:cNvSpPr>
            <a:spLocks noGrp="1"/>
          </p:cNvSpPr>
          <p:nvPr>
            <p:ph type="title"/>
          </p:nvPr>
        </p:nvSpPr>
        <p:spPr/>
        <p:txBody>
          <a:bodyPr rtlCol="0">
            <a:normAutofit fontScale="90000"/>
          </a:bodyPr>
          <a:lstStyle/>
          <a:p>
            <a:pPr eaLnBrk="1" fontAlgn="auto" hangingPunct="1">
              <a:spcAft>
                <a:spcPts val="0"/>
              </a:spcAft>
              <a:defRPr/>
            </a:pPr>
            <a:r>
              <a:rPr lang="ru-RU" dirty="0" smtClean="0"/>
              <a:t>Общественные советы: положение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541463"/>
            <a:ext cx="8621713" cy="5106987"/>
          </a:xfrm>
        </p:spPr>
        <p:txBody>
          <a:bodyPr rtlCol="0">
            <a:noAutofit/>
          </a:bodyPr>
          <a:lstStyle/>
          <a:p>
            <a:pPr marL="274320" indent="-274320" eaLnBrk="1" fontAlgn="auto" hangingPunct="1">
              <a:spcAft>
                <a:spcPts val="0"/>
              </a:spcAft>
              <a:defRPr/>
            </a:pPr>
            <a:endParaRPr lang="ru-RU" sz="2100" dirty="0" smtClean="0"/>
          </a:p>
          <a:p>
            <a:pPr marL="274320" indent="-274320" eaLnBrk="1" fontAlgn="auto" hangingPunct="1">
              <a:spcAft>
                <a:spcPts val="0"/>
              </a:spcAft>
              <a:defRPr/>
            </a:pPr>
            <a:endParaRPr lang="ru-RU" sz="2100" dirty="0"/>
          </a:p>
          <a:p>
            <a:pPr marL="274320" indent="-274320" eaLnBrk="1" fontAlgn="auto" hangingPunct="1">
              <a:spcAft>
                <a:spcPts val="0"/>
              </a:spcAft>
              <a:defRPr/>
            </a:pPr>
            <a:r>
              <a:rPr lang="ru-RU" sz="2100" dirty="0" smtClean="0"/>
              <a:t>Президент Российской Федерации, члены Совета Федерации, депутаты Государственной Думы  члены Правительства Российской Федерации, судьи, иные лица, замещающие государственные должности Российской Федерации, лица, замещающие должности федеральной государственной службы, государственные должности субъектов Российской Федерации, должности государственной гражданской службы субъектов Российской Федерации, должности муниципальной службы, а также лица, замещающие выборные должности в органах местного самоуправления;</a:t>
            </a:r>
          </a:p>
          <a:p>
            <a:pPr marL="274320" indent="-274320" eaLnBrk="1" fontAlgn="auto" hangingPunct="1">
              <a:spcAft>
                <a:spcPts val="0"/>
              </a:spcAft>
              <a:defRPr/>
            </a:pPr>
            <a:r>
              <a:rPr lang="ru-RU" sz="2100" dirty="0" smtClean="0"/>
              <a:t>лица, признанные недееспособными на основании решения суда;</a:t>
            </a:r>
          </a:p>
          <a:p>
            <a:pPr marL="274320" indent="-274320" eaLnBrk="1" fontAlgn="auto" hangingPunct="1">
              <a:spcAft>
                <a:spcPts val="0"/>
              </a:spcAft>
              <a:defRPr/>
            </a:pPr>
            <a:r>
              <a:rPr lang="ru-RU" sz="2100" dirty="0" smtClean="0"/>
              <a:t>лица, имеющие непогашенную или неснятую судимость;</a:t>
            </a:r>
          </a:p>
          <a:p>
            <a:pPr marL="274320" indent="-274320" eaLnBrk="1" fontAlgn="auto" hangingPunct="1">
              <a:spcAft>
                <a:spcPts val="0"/>
              </a:spcAft>
              <a:defRPr/>
            </a:pPr>
            <a:r>
              <a:rPr lang="ru-RU" sz="2100" dirty="0" smtClean="0"/>
              <a:t>лица, имеющие двойное гражданство.</a:t>
            </a:r>
          </a:p>
          <a:p>
            <a:pPr marL="274320" indent="-274320" eaLnBrk="1" fontAlgn="auto" hangingPunct="1">
              <a:spcAft>
                <a:spcPts val="0"/>
              </a:spcAft>
              <a:defRPr/>
            </a:pPr>
            <a:endParaRPr lang="ru-RU" sz="2100" dirty="0" smtClean="0"/>
          </a:p>
          <a:p>
            <a:pPr marL="0" indent="0" eaLnBrk="1" fontAlgn="auto" hangingPunct="1">
              <a:spcAft>
                <a:spcPts val="0"/>
              </a:spcAft>
              <a:buFont typeface="Symbol" pitchFamily="18" charset="2"/>
              <a:buNone/>
              <a:defRPr/>
            </a:pPr>
            <a:endParaRPr lang="ru-RU" sz="1800" dirty="0" smtClean="0"/>
          </a:p>
          <a:p>
            <a:pPr marL="274320" indent="-274320" eaLnBrk="1" fontAlgn="auto" hangingPunct="1">
              <a:spcAft>
                <a:spcPts val="0"/>
              </a:spcAft>
              <a:defRPr/>
            </a:pPr>
            <a:endParaRPr lang="ru-RU" sz="1800" dirty="0" smtClean="0"/>
          </a:p>
        </p:txBody>
      </p:sp>
      <p:sp>
        <p:nvSpPr>
          <p:cNvPr id="17409" name="Заголовок 1"/>
          <p:cNvSpPr>
            <a:spLocks noGrp="1"/>
          </p:cNvSpPr>
          <p:nvPr>
            <p:ph type="title"/>
          </p:nvPr>
        </p:nvSpPr>
        <p:spPr/>
        <p:txBody>
          <a:bodyPr rtlCol="0">
            <a:normAutofit fontScale="90000"/>
          </a:bodyPr>
          <a:lstStyle/>
          <a:p>
            <a:pPr eaLnBrk="1" fontAlgn="auto" hangingPunct="1">
              <a:spcAft>
                <a:spcPts val="0"/>
              </a:spcAft>
              <a:defRPr/>
            </a:pPr>
            <a:r>
              <a:rPr lang="ru-RU" dirty="0" smtClean="0"/>
              <a:t>Общественные советы: ограничения на членство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0" indent="0" eaLnBrk="1" fontAlgn="auto" hangingPunct="1">
              <a:spcAft>
                <a:spcPts val="0"/>
              </a:spcAft>
              <a:buFont typeface="Symbol" pitchFamily="18" charset="2"/>
              <a:buNone/>
              <a:defRPr/>
            </a:pPr>
            <a:r>
              <a:rPr lang="ru-RU" sz="2000" b="1" dirty="0" smtClean="0"/>
              <a:t> </a:t>
            </a:r>
          </a:p>
          <a:p>
            <a:pPr marL="0" indent="0" eaLnBrk="1" fontAlgn="auto" hangingPunct="1">
              <a:spcAft>
                <a:spcPts val="0"/>
              </a:spcAft>
              <a:buFont typeface="Symbol" pitchFamily="18" charset="2"/>
              <a:buNone/>
              <a:defRPr/>
            </a:pPr>
            <a:r>
              <a:rPr lang="ru-RU" sz="2000" b="1" dirty="0" smtClean="0"/>
              <a:t>К3 </a:t>
            </a:r>
            <a:r>
              <a:rPr lang="ru-RU" sz="2000" b="1" u="sng" dirty="0" smtClean="0"/>
              <a:t>Степень </a:t>
            </a:r>
            <a:r>
              <a:rPr lang="ru-RU" sz="2000" b="1" u="sng" dirty="0"/>
              <a:t>участия в выработке  стратегии и </a:t>
            </a:r>
            <a:r>
              <a:rPr lang="ru-RU" sz="2000" b="1" u="sng" dirty="0" smtClean="0"/>
              <a:t>политики министерства   </a:t>
            </a:r>
            <a:r>
              <a:rPr lang="ru-RU" sz="2000" b="1" u="sng" dirty="0"/>
              <a:t>в вопросах инновационной деятельности, </a:t>
            </a:r>
            <a:r>
              <a:rPr lang="ru-RU" sz="2000" b="1" u="sng" dirty="0" smtClean="0"/>
              <a:t>формирования программ </a:t>
            </a:r>
            <a:r>
              <a:rPr lang="ru-RU" sz="2000" b="1" u="sng" dirty="0"/>
              <a:t>и планов</a:t>
            </a:r>
            <a:r>
              <a:rPr lang="ru-RU" sz="2000" b="1" u="sng" dirty="0" smtClean="0"/>
              <a:t>, а </a:t>
            </a:r>
            <a:r>
              <a:rPr lang="ru-RU" sz="2000" b="1" u="sng" dirty="0"/>
              <a:t>также механизмов их реализации</a:t>
            </a:r>
            <a:r>
              <a:rPr lang="ru-RU" sz="2000" b="1" u="sng" dirty="0" smtClean="0"/>
              <a:t>.</a:t>
            </a:r>
            <a:r>
              <a:rPr lang="ru-RU" sz="2000" b="1" dirty="0"/>
              <a:t> </a:t>
            </a:r>
            <a:endParaRPr lang="ru-RU" sz="2000" dirty="0"/>
          </a:p>
          <a:p>
            <a:pPr marL="274320" indent="-274320" eaLnBrk="1" fontAlgn="auto" hangingPunct="1">
              <a:spcAft>
                <a:spcPts val="0"/>
              </a:spcAft>
              <a:defRPr/>
            </a:pPr>
            <a:r>
              <a:rPr lang="ru-RU" sz="2000" b="1" dirty="0"/>
              <a:t>К 3.1 </a:t>
            </a:r>
            <a:r>
              <a:rPr lang="ru-RU" sz="2000" dirty="0"/>
              <a:t>Информирование Общественного Совета подразделениями министерства </a:t>
            </a:r>
            <a:r>
              <a:rPr lang="ru-RU" sz="2000" dirty="0" smtClean="0"/>
              <a:t> </a:t>
            </a:r>
            <a:r>
              <a:rPr lang="ru-RU" sz="2000" dirty="0"/>
              <a:t>о планах их </a:t>
            </a:r>
            <a:r>
              <a:rPr lang="ru-RU" sz="2000" dirty="0" smtClean="0"/>
              <a:t>работы</a:t>
            </a:r>
          </a:p>
          <a:p>
            <a:pPr marL="274320" indent="-274320" eaLnBrk="1" fontAlgn="auto" hangingPunct="1">
              <a:spcAft>
                <a:spcPts val="0"/>
              </a:spcAft>
              <a:defRPr/>
            </a:pPr>
            <a:r>
              <a:rPr lang="ru-RU" sz="1800" b="1" dirty="0"/>
              <a:t>К 3.2 </a:t>
            </a:r>
            <a:r>
              <a:rPr lang="ru-RU" sz="1800" dirty="0"/>
              <a:t>Присутствие членов Общественного Совета или представителей аппарата ОС на заседаниях подразделений министерства </a:t>
            </a:r>
          </a:p>
          <a:p>
            <a:pPr marL="274320" indent="-274320" eaLnBrk="1" fontAlgn="auto" hangingPunct="1">
              <a:spcAft>
                <a:spcPts val="0"/>
              </a:spcAft>
              <a:defRPr/>
            </a:pPr>
            <a:r>
              <a:rPr lang="ru-RU" sz="1800" b="1" dirty="0"/>
              <a:t> К 3.3 </a:t>
            </a:r>
            <a:r>
              <a:rPr lang="ru-RU" sz="1800" dirty="0"/>
              <a:t>Включение руководителя, заместителя руководителя Общественного Совета в состав Коллегии министерства </a:t>
            </a:r>
          </a:p>
          <a:p>
            <a:pPr marL="0" indent="0" eaLnBrk="1" fontAlgn="auto" hangingPunct="1">
              <a:spcAft>
                <a:spcPts val="0"/>
              </a:spcAft>
              <a:buFont typeface="Symbol" pitchFamily="18" charset="2"/>
              <a:buNone/>
              <a:defRPr/>
            </a:pPr>
            <a:r>
              <a:rPr lang="ru-RU" sz="1800" b="1" dirty="0" smtClean="0"/>
              <a:t>К4</a:t>
            </a:r>
            <a:r>
              <a:rPr lang="ru-RU" sz="1800" b="1" dirty="0"/>
              <a:t> </a:t>
            </a:r>
            <a:r>
              <a:rPr lang="ru-RU" sz="1800" b="1" u="sng" dirty="0"/>
              <a:t>Важность проблем, рассматриваемых на заседаниях</a:t>
            </a:r>
            <a:r>
              <a:rPr lang="ru-RU" sz="1800" b="1" dirty="0"/>
              <a:t> </a:t>
            </a:r>
            <a:r>
              <a:rPr lang="ru-RU" sz="1800" b="1" dirty="0" smtClean="0"/>
              <a:t> </a:t>
            </a:r>
            <a:r>
              <a:rPr lang="ru-RU" sz="1800" b="1" u="sng" dirty="0" smtClean="0"/>
              <a:t>Общественного </a:t>
            </a:r>
            <a:r>
              <a:rPr lang="ru-RU" sz="1800" b="1" u="sng" dirty="0"/>
              <a:t>Совета в контексте модернизации </a:t>
            </a:r>
            <a:endParaRPr lang="ru-RU" sz="1800" dirty="0"/>
          </a:p>
          <a:p>
            <a:pPr marL="274320" indent="-274320" eaLnBrk="1" fontAlgn="auto" hangingPunct="1">
              <a:spcAft>
                <a:spcPts val="0"/>
              </a:spcAft>
              <a:defRPr/>
            </a:pPr>
            <a:r>
              <a:rPr lang="ru-RU" sz="1800" b="1" dirty="0" smtClean="0"/>
              <a:t>К </a:t>
            </a:r>
            <a:r>
              <a:rPr lang="ru-RU" sz="1800" b="1" dirty="0"/>
              <a:t>4.1 </a:t>
            </a:r>
            <a:r>
              <a:rPr lang="ru-RU" sz="1800" dirty="0"/>
              <a:t>Общественная значимость рассматриваемых </a:t>
            </a:r>
            <a:r>
              <a:rPr lang="ru-RU" sz="1800" dirty="0" smtClean="0"/>
              <a:t>вопросов;</a:t>
            </a:r>
            <a:endParaRPr lang="ru-RU" sz="1800" dirty="0"/>
          </a:p>
          <a:p>
            <a:pPr marL="274320" indent="-274320" eaLnBrk="1" fontAlgn="auto" hangingPunct="1">
              <a:spcAft>
                <a:spcPts val="0"/>
              </a:spcAft>
              <a:defRPr/>
            </a:pPr>
            <a:r>
              <a:rPr lang="ru-RU" sz="1800" b="1" dirty="0"/>
              <a:t>К 4.2</a:t>
            </a:r>
            <a:r>
              <a:rPr lang="ru-RU" sz="1800" dirty="0"/>
              <a:t> Соответствие государственной политике </a:t>
            </a:r>
            <a:endParaRPr lang="ru-RU" sz="1800" dirty="0" smtClean="0"/>
          </a:p>
          <a:p>
            <a:pPr marL="274320" indent="-274320" eaLnBrk="1" fontAlgn="auto" hangingPunct="1">
              <a:spcAft>
                <a:spcPts val="0"/>
              </a:spcAft>
              <a:defRPr/>
            </a:pPr>
            <a:r>
              <a:rPr lang="ru-RU" sz="1800" b="1" dirty="0" smtClean="0"/>
              <a:t>К </a:t>
            </a:r>
            <a:r>
              <a:rPr lang="ru-RU" sz="1800" b="1" dirty="0"/>
              <a:t>4.3</a:t>
            </a:r>
            <a:r>
              <a:rPr lang="ru-RU" sz="1800" dirty="0"/>
              <a:t> Своевременность рассматриваемых </a:t>
            </a:r>
            <a:r>
              <a:rPr lang="ru-RU" sz="1800" dirty="0" smtClean="0"/>
              <a:t>вопросов</a:t>
            </a:r>
            <a:r>
              <a:rPr lang="ru-RU" sz="1800" b="1" dirty="0" smtClean="0"/>
              <a:t>.</a:t>
            </a:r>
            <a:endParaRPr lang="ru-RU" sz="1800" dirty="0"/>
          </a:p>
          <a:p>
            <a:pPr marL="0" indent="0" eaLnBrk="1" fontAlgn="auto" hangingPunct="1">
              <a:spcAft>
                <a:spcPts val="0"/>
              </a:spcAft>
              <a:buFont typeface="Symbol" pitchFamily="18" charset="2"/>
              <a:buNone/>
              <a:defRPr/>
            </a:pPr>
            <a:r>
              <a:rPr lang="ru-RU" sz="1800" b="1" dirty="0"/>
              <a:t> </a:t>
            </a:r>
            <a:endParaRPr lang="ru-RU" sz="1800" dirty="0"/>
          </a:p>
          <a:p>
            <a:pPr marL="0" indent="0" eaLnBrk="1" fontAlgn="auto" hangingPunct="1">
              <a:spcAft>
                <a:spcPts val="0"/>
              </a:spcAft>
              <a:buFont typeface="Symbol" pitchFamily="18" charset="2"/>
              <a:buNone/>
              <a:defRPr/>
            </a:pPr>
            <a:r>
              <a:rPr lang="ru-RU" sz="1800" b="1" dirty="0"/>
              <a:t> </a:t>
            </a:r>
            <a:endParaRPr lang="ru-RU" sz="1800" dirty="0"/>
          </a:p>
          <a:p>
            <a:pPr marL="0" indent="0" eaLnBrk="1" fontAlgn="auto" hangingPunct="1">
              <a:spcAft>
                <a:spcPts val="0"/>
              </a:spcAft>
              <a:buFont typeface="Symbol" pitchFamily="18" charset="2"/>
              <a:buNone/>
              <a:defRPr/>
            </a:pPr>
            <a:endParaRPr lang="ru-RU" sz="1800" dirty="0"/>
          </a:p>
          <a:p>
            <a:pPr marL="274320" indent="-274320" eaLnBrk="1" fontAlgn="auto" hangingPunct="1">
              <a:spcAft>
                <a:spcPts val="0"/>
              </a:spcAft>
              <a:defRPr/>
            </a:pPr>
            <a:endParaRPr lang="ru-RU" sz="1800" dirty="0"/>
          </a:p>
          <a:p>
            <a:pPr marL="274320" indent="-274320" eaLnBrk="1" fontAlgn="auto" hangingPunct="1">
              <a:spcAft>
                <a:spcPts val="0"/>
              </a:spcAft>
              <a:defRPr/>
            </a:pPr>
            <a:endParaRPr lang="ru-RU" sz="1800" dirty="0" smtClean="0"/>
          </a:p>
        </p:txBody>
      </p:sp>
      <p:sp>
        <p:nvSpPr>
          <p:cNvPr id="17409" name="Заголовок 1"/>
          <p:cNvSpPr>
            <a:spLocks noGrp="1"/>
          </p:cNvSpPr>
          <p:nvPr>
            <p:ph type="title"/>
          </p:nvPr>
        </p:nvSpPr>
        <p:spPr/>
        <p:txBody>
          <a:bodyPr rtlCol="0">
            <a:normAutofit fontScale="90000"/>
          </a:bodyPr>
          <a:lstStyle/>
          <a:p>
            <a:pPr eaLnBrk="1" fontAlgn="auto" hangingPunct="1">
              <a:spcAft>
                <a:spcPts val="0"/>
              </a:spcAft>
              <a:defRPr/>
            </a:pPr>
            <a:r>
              <a:rPr lang="ru-RU" dirty="0" smtClean="0"/>
              <a:t>Общественные советы: критерии оценки эффективности  (примеры)</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Объект 1"/>
          <p:cNvSpPr>
            <a:spLocks noGrp="1"/>
          </p:cNvSpPr>
          <p:nvPr>
            <p:ph idx="1"/>
          </p:nvPr>
        </p:nvSpPr>
        <p:spPr/>
        <p:txBody>
          <a:bodyPr/>
          <a:lstStyle/>
          <a:p>
            <a:pPr eaLnBrk="1" hangingPunct="1"/>
            <a:endParaRPr lang="ru-RU" smtClean="0"/>
          </a:p>
        </p:txBody>
      </p:sp>
      <p:sp>
        <p:nvSpPr>
          <p:cNvPr id="24579" name="Заголовок 2"/>
          <p:cNvSpPr>
            <a:spLocks noGrp="1"/>
          </p:cNvSpPr>
          <p:nvPr>
            <p:ph type="title"/>
          </p:nvPr>
        </p:nvSpPr>
        <p:spPr/>
        <p:txBody>
          <a:bodyPr/>
          <a:lstStyle/>
          <a:p>
            <a:pPr eaLnBrk="1" hangingPunct="1"/>
            <a:endParaRPr lang="ru-RU" smtClean="0"/>
          </a:p>
        </p:txBody>
      </p:sp>
      <p:pic>
        <p:nvPicPr>
          <p:cNvPr id="24580"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5125" y="1600200"/>
            <a:ext cx="8621713" cy="5048250"/>
          </a:xfrm>
        </p:spPr>
        <p:txBody>
          <a:bodyPr rtlCol="0">
            <a:noAutofit/>
          </a:bodyPr>
          <a:lstStyle/>
          <a:p>
            <a:pPr marL="0" indent="0" algn="just" eaLnBrk="1" fontAlgn="auto" hangingPunct="1">
              <a:spcAft>
                <a:spcPts val="0"/>
              </a:spcAft>
              <a:buFont typeface="Symbol" pitchFamily="18" charset="2"/>
              <a:buNone/>
              <a:defRPr/>
            </a:pPr>
            <a:r>
              <a:rPr lang="ru-RU" dirty="0" smtClean="0"/>
              <a:t>Состав нормативных </a:t>
            </a:r>
            <a:r>
              <a:rPr lang="ru-RU" dirty="0"/>
              <a:t>правовых актов и иных документов</a:t>
            </a:r>
            <a:r>
              <a:rPr lang="ru-RU" dirty="0" smtClean="0"/>
              <a:t>, </a:t>
            </a:r>
            <a:r>
              <a:rPr lang="ru-RU" dirty="0"/>
              <a:t>которые не могут быть приняты без предварительного обсуждения на заседаниях общественных советов при этих федеральных органах исполнительной </a:t>
            </a:r>
            <a:r>
              <a:rPr lang="ru-RU" dirty="0" smtClean="0"/>
              <a:t>власти (утв. постановлением </a:t>
            </a:r>
            <a:r>
              <a:rPr lang="ru-RU" dirty="0"/>
              <a:t>Правительства РФ от </a:t>
            </a:r>
            <a:r>
              <a:rPr lang="ru-RU" dirty="0" smtClean="0"/>
              <a:t>1.09. </a:t>
            </a:r>
            <a:r>
              <a:rPr lang="ru-RU" dirty="0"/>
              <a:t>2012 г. N </a:t>
            </a:r>
            <a:r>
              <a:rPr lang="ru-RU" dirty="0" smtClean="0"/>
              <a:t>877,</a:t>
            </a:r>
          </a:p>
          <a:p>
            <a:pPr marL="0" indent="0" algn="just" eaLnBrk="1" fontAlgn="auto" hangingPunct="1">
              <a:spcAft>
                <a:spcPts val="0"/>
              </a:spcAft>
              <a:buFont typeface="Symbol" pitchFamily="18" charset="2"/>
              <a:buNone/>
              <a:defRPr/>
            </a:pPr>
            <a:r>
              <a:rPr lang="ru-RU" dirty="0" smtClean="0"/>
              <a:t>Например</a:t>
            </a:r>
          </a:p>
          <a:p>
            <a:pPr marL="274320" indent="-274320" eaLnBrk="1" fontAlgn="auto" hangingPunct="1">
              <a:spcAft>
                <a:spcPts val="0"/>
              </a:spcAft>
              <a:defRPr/>
            </a:pPr>
            <a:r>
              <a:rPr lang="ru-RU" dirty="0" smtClean="0"/>
              <a:t>2</a:t>
            </a:r>
            <a:r>
              <a:rPr lang="ru-RU" dirty="0"/>
              <a:t>. Нормативные правовые акты, разрабатываемые федеральными органами исполнительной власти на основании решений экспертной рабочей группы федерального уровня по результатам рассмотрения общественных инициатив, направленных гражданами Российской Федерации с использованием </a:t>
            </a:r>
            <a:r>
              <a:rPr lang="ru-RU" dirty="0" err="1"/>
              <a:t>интернет-ресурса</a:t>
            </a:r>
            <a:r>
              <a:rPr lang="ru-RU" dirty="0"/>
              <a:t> "Российская общественная инициатива".</a:t>
            </a:r>
          </a:p>
          <a:p>
            <a:pPr marL="0" indent="0" algn="just" eaLnBrk="1" fontAlgn="auto" hangingPunct="1">
              <a:spcAft>
                <a:spcPts val="0"/>
              </a:spcAft>
              <a:buFont typeface="Symbol" pitchFamily="18" charset="2"/>
              <a:buNone/>
              <a:defRPr/>
            </a:pPr>
            <a:endParaRPr lang="ru-RU" dirty="0"/>
          </a:p>
          <a:p>
            <a:pPr marL="274320" indent="-274320" algn="just" eaLnBrk="1" fontAlgn="auto" hangingPunct="1">
              <a:spcAft>
                <a:spcPts val="0"/>
              </a:spcAft>
              <a:defRPr/>
            </a:pPr>
            <a:endParaRPr lang="ru-RU" dirty="0" smtClean="0"/>
          </a:p>
          <a:p>
            <a:pPr marL="274320" indent="-274320" algn="just" eaLnBrk="1" fontAlgn="auto" hangingPunct="1">
              <a:spcAft>
                <a:spcPts val="0"/>
              </a:spcAft>
              <a:defRPr/>
            </a:pPr>
            <a:endParaRPr lang="ru-RU" sz="1800" dirty="0" smtClean="0"/>
          </a:p>
          <a:p>
            <a:pPr marL="274320" indent="-274320" algn="just" eaLnBrk="1" fontAlgn="auto" hangingPunct="1">
              <a:spcAft>
                <a:spcPts val="0"/>
              </a:spcAft>
              <a:defRPr/>
            </a:pPr>
            <a:endParaRPr lang="ru-RU" sz="1800" dirty="0" smtClean="0"/>
          </a:p>
          <a:p>
            <a:pPr marL="274320" indent="-274320" eaLnBrk="1" fontAlgn="auto" hangingPunct="1">
              <a:spcAft>
                <a:spcPts val="0"/>
              </a:spcAft>
              <a:defRPr/>
            </a:pPr>
            <a:r>
              <a:rPr lang="ru-RU" sz="1800" dirty="0" smtClean="0"/>
              <a:t>.</a:t>
            </a:r>
          </a:p>
          <a:p>
            <a:pPr marL="274320" indent="-274320" eaLnBrk="1" fontAlgn="auto" hangingPunct="1">
              <a:spcAft>
                <a:spcPts val="0"/>
              </a:spcAft>
              <a:defRPr/>
            </a:pPr>
            <a:endParaRPr lang="ru-RU" sz="1800" dirty="0" smtClean="0"/>
          </a:p>
        </p:txBody>
      </p:sp>
      <p:sp>
        <p:nvSpPr>
          <p:cNvPr id="17409" name="Заголовок 1"/>
          <p:cNvSpPr>
            <a:spLocks noGrp="1"/>
          </p:cNvSpPr>
          <p:nvPr>
            <p:ph type="title"/>
          </p:nvPr>
        </p:nvSpPr>
        <p:spPr/>
        <p:txBody>
          <a:bodyPr rtlCol="0">
            <a:normAutofit fontScale="90000"/>
          </a:bodyPr>
          <a:lstStyle/>
          <a:p>
            <a:pPr eaLnBrk="1" fontAlgn="auto" hangingPunct="1">
              <a:spcAft>
                <a:spcPts val="0"/>
              </a:spcAft>
              <a:defRPr/>
            </a:pPr>
            <a:r>
              <a:rPr lang="ru-RU" dirty="0" smtClean="0"/>
              <a:t>Общественные советы: полномочия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Объект 2"/>
          <p:cNvSpPr>
            <a:spLocks noGrp="1"/>
          </p:cNvSpPr>
          <p:nvPr>
            <p:ph idx="1"/>
          </p:nvPr>
        </p:nvSpPr>
        <p:spPr/>
        <p:txBody>
          <a:bodyPr/>
          <a:lstStyle/>
          <a:p>
            <a:pPr eaLnBrk="1" hangingPunct="1"/>
            <a:r>
              <a:rPr lang="ru-RU" smtClean="0"/>
              <a:t>Указ Президента РФ от 04 марта 2013 г. № 183;</a:t>
            </a:r>
          </a:p>
          <a:p>
            <a:pPr eaLnBrk="1" hangingPunct="1"/>
            <a:r>
              <a:rPr lang="ru-RU" smtClean="0"/>
              <a:t>18 лет, регистрация на Госуслугах;</a:t>
            </a:r>
          </a:p>
          <a:p>
            <a:pPr eaLnBrk="1" hangingPunct="1"/>
            <a:r>
              <a:rPr lang="ru-RU" smtClean="0"/>
              <a:t>Предварительная экспертиза;</a:t>
            </a:r>
          </a:p>
          <a:p>
            <a:pPr eaLnBrk="1" hangingPunct="1"/>
            <a:r>
              <a:rPr lang="ru-RU" smtClean="0"/>
              <a:t>Голосование Интернет-пользователей;</a:t>
            </a:r>
          </a:p>
          <a:p>
            <a:pPr eaLnBrk="1" hangingPunct="1"/>
            <a:r>
              <a:rPr lang="ru-RU" smtClean="0"/>
              <a:t>Экспертная рабочая группа;</a:t>
            </a:r>
          </a:p>
          <a:p>
            <a:pPr eaLnBrk="1" hangingPunct="1"/>
            <a:r>
              <a:rPr lang="ru-RU" smtClean="0"/>
              <a:t>Решение о разработке нпа</a:t>
            </a:r>
          </a:p>
          <a:p>
            <a:pPr eaLnBrk="1" hangingPunct="1"/>
            <a:r>
              <a:rPr lang="ru-RU" smtClean="0"/>
              <a:t>Экспертиза «профильного» общественного совета</a:t>
            </a:r>
          </a:p>
          <a:p>
            <a:pPr eaLnBrk="1" hangingPunct="1"/>
            <a:endParaRPr lang="ru-RU" smtClean="0"/>
          </a:p>
        </p:txBody>
      </p:sp>
      <p:sp>
        <p:nvSpPr>
          <p:cNvPr id="26627" name="Заголовок 1"/>
          <p:cNvSpPr>
            <a:spLocks noGrp="1"/>
          </p:cNvSpPr>
          <p:nvPr>
            <p:ph type="title"/>
          </p:nvPr>
        </p:nvSpPr>
        <p:spPr/>
        <p:txBody>
          <a:bodyPr/>
          <a:lstStyle/>
          <a:p>
            <a:pPr eaLnBrk="1" hangingPunct="1"/>
            <a:r>
              <a:rPr lang="ru-RU" smtClean="0">
                <a:solidFill>
                  <a:schemeClr val="bg1"/>
                </a:solidFill>
              </a:rPr>
              <a:t>Общественная инициатива</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ъект 2"/>
          <p:cNvSpPr>
            <a:spLocks noGrp="1"/>
          </p:cNvSpPr>
          <p:nvPr>
            <p:ph idx="1"/>
          </p:nvPr>
        </p:nvSpPr>
        <p:spPr/>
        <p:txBody>
          <a:bodyPr/>
          <a:lstStyle/>
          <a:p>
            <a:pPr eaLnBrk="1" hangingPunct="1"/>
            <a:r>
              <a:rPr lang="ru-RU" smtClean="0"/>
              <a:t>Постановление Правительства РФ от 25 августа 2012 г. № 851;</a:t>
            </a:r>
          </a:p>
          <a:p>
            <a:pPr eaLnBrk="1" hangingPunct="1"/>
            <a:r>
              <a:rPr lang="en-US" sz="2800" u="sng" smtClean="0">
                <a:solidFill>
                  <a:srgbClr val="0070C0"/>
                </a:solidFill>
              </a:rPr>
              <a:t>Regulation.gov.ru</a:t>
            </a:r>
            <a:r>
              <a:rPr lang="ru-RU" smtClean="0"/>
              <a:t>;</a:t>
            </a:r>
            <a:endParaRPr lang="en-US" smtClean="0"/>
          </a:p>
          <a:p>
            <a:pPr eaLnBrk="1" hangingPunct="1"/>
            <a:r>
              <a:rPr lang="ru-RU" smtClean="0"/>
              <a:t>Уведомления и проекты нормативных правовых актов</a:t>
            </a:r>
          </a:p>
          <a:p>
            <a:pPr eaLnBrk="1" hangingPunct="1"/>
            <a:r>
              <a:rPr lang="ru-RU" smtClean="0"/>
              <a:t>Обязательная сводка предложений с позицией разработчика</a:t>
            </a:r>
          </a:p>
          <a:p>
            <a:pPr eaLnBrk="1" hangingPunct="1"/>
            <a:endParaRPr lang="ru-RU" smtClean="0"/>
          </a:p>
        </p:txBody>
      </p:sp>
      <p:sp>
        <p:nvSpPr>
          <p:cNvPr id="29699" name="Заголовок 1"/>
          <p:cNvSpPr>
            <a:spLocks noGrp="1"/>
          </p:cNvSpPr>
          <p:nvPr>
            <p:ph type="title"/>
          </p:nvPr>
        </p:nvSpPr>
        <p:spPr/>
        <p:txBody>
          <a:bodyPr/>
          <a:lstStyle/>
          <a:p>
            <a:pPr eaLnBrk="1" hangingPunct="1"/>
            <a:r>
              <a:rPr lang="ru-RU" smtClean="0">
                <a:solidFill>
                  <a:schemeClr val="bg1"/>
                </a:solidFill>
              </a:rPr>
              <a:t>Общественное обсуждение</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ъект 2"/>
          <p:cNvSpPr>
            <a:spLocks noGrp="1"/>
          </p:cNvSpPr>
          <p:nvPr>
            <p:ph idx="1"/>
          </p:nvPr>
        </p:nvSpPr>
        <p:spPr/>
        <p:txBody>
          <a:bodyPr/>
          <a:lstStyle/>
          <a:p>
            <a:pPr eaLnBrk="1" hangingPunct="1"/>
            <a:r>
              <a:rPr lang="en-US" smtClean="0"/>
              <a:t>http://</a:t>
            </a:r>
            <a:r>
              <a:rPr lang="ru-RU" smtClean="0"/>
              <a:t>большоеправительство.рф/</a:t>
            </a:r>
            <a:r>
              <a:rPr lang="en-US" smtClean="0"/>
              <a:t>debate/5508709/</a:t>
            </a:r>
            <a:endParaRPr lang="ru-RU" smtClean="0"/>
          </a:p>
        </p:txBody>
      </p:sp>
      <p:sp>
        <p:nvSpPr>
          <p:cNvPr id="31747" name="Заголовок 1"/>
          <p:cNvSpPr>
            <a:spLocks noGrp="1"/>
          </p:cNvSpPr>
          <p:nvPr>
            <p:ph type="title"/>
          </p:nvPr>
        </p:nvSpPr>
        <p:spPr/>
        <p:txBody>
          <a:bodyPr/>
          <a:lstStyle/>
          <a:p>
            <a:pPr eaLnBrk="1" hangingPunct="1"/>
            <a:r>
              <a:rPr lang="ru-RU" smtClean="0"/>
              <a:t>Открытое Правительство</a:t>
            </a:r>
          </a:p>
        </p:txBody>
      </p:sp>
      <p:pic>
        <p:nvPicPr>
          <p:cNvPr id="31748" name="Рисунок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201738"/>
            <a:ext cx="9144000" cy="530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Содержимое 2"/>
          <p:cNvSpPr>
            <a:spLocks noGrp="1"/>
          </p:cNvSpPr>
          <p:nvPr>
            <p:ph idx="1"/>
          </p:nvPr>
        </p:nvSpPr>
        <p:spPr/>
        <p:txBody>
          <a:bodyPr/>
          <a:lstStyle/>
          <a:p>
            <a:pPr eaLnBrk="1" hangingPunct="1"/>
            <a:r>
              <a:rPr lang="ru-RU" smtClean="0"/>
              <a:t>Налоговый Кодекс ( поправки)</a:t>
            </a:r>
          </a:p>
          <a:p>
            <a:pPr eaLnBrk="1" hangingPunct="1"/>
            <a:r>
              <a:rPr lang="ru-RU" smtClean="0"/>
              <a:t>Закон о порядке формирования и использования целевого капитала и поправки к нему</a:t>
            </a:r>
          </a:p>
          <a:p>
            <a:pPr eaLnBrk="1" hangingPunct="1"/>
            <a:r>
              <a:rPr lang="ru-RU" smtClean="0"/>
              <a:t>Поправки в Закон о некоммерческих организациях ( в части введения  понятия социально-ориентированных НКО)</a:t>
            </a:r>
          </a:p>
          <a:p>
            <a:pPr eaLnBrk="1" hangingPunct="1"/>
            <a:r>
              <a:rPr lang="ru-RU" smtClean="0"/>
              <a:t>Положения о выдаче субсидий (региональные)</a:t>
            </a:r>
          </a:p>
          <a:p>
            <a:pPr eaLnBrk="1" hangingPunct="1"/>
            <a:endParaRPr lang="ru-RU" smtClean="0"/>
          </a:p>
          <a:p>
            <a:pPr eaLnBrk="1" hangingPunct="1"/>
            <a:endParaRPr lang="ru-RU" smtClean="0"/>
          </a:p>
        </p:txBody>
      </p:sp>
      <p:sp>
        <p:nvSpPr>
          <p:cNvPr id="27649" name="Название 1"/>
          <p:cNvSpPr>
            <a:spLocks noGrp="1"/>
          </p:cNvSpPr>
          <p:nvPr>
            <p:ph type="title"/>
          </p:nvPr>
        </p:nvSpPr>
        <p:spPr/>
        <p:txBody>
          <a:bodyPr rtlCol="0">
            <a:normAutofit fontScale="90000"/>
          </a:bodyPr>
          <a:lstStyle/>
          <a:p>
            <a:pPr eaLnBrk="1" fontAlgn="auto" hangingPunct="1">
              <a:spcAft>
                <a:spcPts val="0"/>
              </a:spcAft>
              <a:defRPr/>
            </a:pPr>
            <a:r>
              <a:rPr lang="ru-RU" dirty="0" smtClean="0"/>
              <a:t>Примеры успеха общественного влияния</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22325" y="2674938"/>
            <a:ext cx="7458075" cy="3803650"/>
          </a:xfrm>
        </p:spPr>
        <p:txBody>
          <a:bodyPr/>
          <a:lstStyle/>
          <a:p>
            <a:pPr eaLnBrk="1" hangingPunct="1">
              <a:defRPr/>
            </a:pPr>
            <a:r>
              <a:rPr lang="ru-RU" dirty="0" smtClean="0"/>
              <a:t>Современной России необходима широкая общественная дискуссия, причём с практическими результатами, когда общественные инициативы становятся частью государственной политики, и общество контролирует их исполнение.</a:t>
            </a:r>
          </a:p>
          <a:p>
            <a:pPr eaLnBrk="1" hangingPunct="1">
              <a:defRPr/>
            </a:pPr>
            <a:r>
              <a:rPr lang="ru-RU" dirty="0" smtClean="0"/>
              <a:t>Считаю, что все законопроекты, ключевые государственные решения, стратегические планы должны проходить гражданское, так называемое "нулевое" чтение, с участием НКО, других институтов гражданского общества.</a:t>
            </a:r>
          </a:p>
          <a:p>
            <a:pPr marL="0" indent="0" eaLnBrk="1" hangingPunct="1">
              <a:buFont typeface="Symbol" pitchFamily="18" charset="2"/>
              <a:buNone/>
              <a:defRPr/>
            </a:pPr>
            <a:endParaRPr lang="ru-RU" dirty="0" smtClean="0"/>
          </a:p>
          <a:p>
            <a:pPr eaLnBrk="1" hangingPunct="1">
              <a:defRPr/>
            </a:pPr>
            <a:r>
              <a:rPr lang="ru-RU" dirty="0" smtClean="0"/>
              <a:t>Чтобы сформировать правовую базу для такого гражданского участия, прошу Общественную палату, Совет по правам человека, другие общественные и правозащитные организации активно включиться в подготовку проекта закона "Об общественном контроле".</a:t>
            </a:r>
          </a:p>
          <a:p>
            <a:pPr eaLnBrk="1" hangingPunct="1">
              <a:defRPr/>
            </a:pPr>
            <a:endParaRPr lang="ru-RU" dirty="0"/>
          </a:p>
        </p:txBody>
      </p:sp>
      <p:sp>
        <p:nvSpPr>
          <p:cNvPr id="33795" name="Заголовок 2"/>
          <p:cNvSpPr>
            <a:spLocks noGrp="1"/>
          </p:cNvSpPr>
          <p:nvPr>
            <p:ph type="title"/>
          </p:nvPr>
        </p:nvSpPr>
        <p:spPr>
          <a:xfrm>
            <a:off x="457200" y="338138"/>
            <a:ext cx="8229600" cy="1582737"/>
          </a:xfrm>
        </p:spPr>
        <p:txBody>
          <a:bodyPr/>
          <a:lstStyle/>
          <a:p>
            <a:pPr eaLnBrk="1" hangingPunct="1"/>
            <a:r>
              <a:rPr lang="ru-RU" sz="4000" smtClean="0"/>
              <a:t>Из Послания Президента России В.В.Путина Федеральному Собранию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Объект 1"/>
          <p:cNvSpPr>
            <a:spLocks noGrp="1"/>
          </p:cNvSpPr>
          <p:nvPr>
            <p:ph idx="1"/>
          </p:nvPr>
        </p:nvSpPr>
        <p:spPr>
          <a:xfrm>
            <a:off x="871538" y="2674938"/>
            <a:ext cx="7408862" cy="3751262"/>
          </a:xfrm>
        </p:spPr>
        <p:txBody>
          <a:bodyPr/>
          <a:lstStyle/>
          <a:p>
            <a:pPr eaLnBrk="1" hangingPunct="1"/>
            <a:r>
              <a:rPr lang="ru-RU" smtClean="0"/>
              <a:t>Как при федеральных, так и при региональных органах исполнительной власти необходимо создавать общественные советы. Конечно, во многих органах власти они уже есть, но не везде. И самое главное, они не должны быть формальным придатком и декоративной структурой, а призваны выступать в роли экспертов, а, порой, и конструктивных оппонентов ведомств, быть активными участниками системы противодействия коррупции.</a:t>
            </a:r>
          </a:p>
        </p:txBody>
      </p:sp>
      <p:sp>
        <p:nvSpPr>
          <p:cNvPr id="34819" name="Заголовок 2"/>
          <p:cNvSpPr>
            <a:spLocks noGrp="1"/>
          </p:cNvSpPr>
          <p:nvPr>
            <p:ph type="title"/>
          </p:nvPr>
        </p:nvSpPr>
        <p:spPr/>
        <p:txBody>
          <a:bodyPr/>
          <a:lstStyle/>
          <a:p>
            <a:pPr eaLnBrk="1" hangingPunct="1"/>
            <a:r>
              <a:rPr lang="ru-RU" smtClean="0"/>
              <a:t>Из Послания Президента России Федеральному Собранию</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Объект 1"/>
          <p:cNvSpPr>
            <a:spLocks noGrp="1"/>
          </p:cNvSpPr>
          <p:nvPr>
            <p:ph idx="1"/>
          </p:nvPr>
        </p:nvSpPr>
        <p:spPr/>
        <p:txBody>
          <a:bodyPr/>
          <a:lstStyle/>
          <a:p>
            <a:pPr eaLnBrk="1" hangingPunct="1"/>
            <a:r>
              <a:rPr lang="ru-RU" smtClean="0"/>
              <a:t>Чтобы сформировать правовую базу для такого гражданского участия, прошу Общественную палату, Совет по правам человека, другие общественные и правозащитные организации активно включиться в подготовку проекта закона "Об общественном контроле".</a:t>
            </a:r>
          </a:p>
          <a:p>
            <a:pPr marL="303213" lvl="1" indent="0" eaLnBrk="1" hangingPunct="1">
              <a:buFont typeface="Symbol" pitchFamily="18" charset="2"/>
              <a:buNone/>
            </a:pPr>
            <a:endParaRPr lang="ru-RU" smtClean="0"/>
          </a:p>
          <a:p>
            <a:pPr eaLnBrk="1" hangingPunct="1"/>
            <a:endParaRPr lang="ru-RU" smtClean="0"/>
          </a:p>
          <a:p>
            <a:pPr eaLnBrk="1" hangingPunct="1"/>
            <a:endParaRPr lang="ru-RU" smtClean="0"/>
          </a:p>
        </p:txBody>
      </p:sp>
      <p:sp>
        <p:nvSpPr>
          <p:cNvPr id="35843" name="Заголовок 2"/>
          <p:cNvSpPr>
            <a:spLocks noGrp="1"/>
          </p:cNvSpPr>
          <p:nvPr>
            <p:ph type="title"/>
          </p:nvPr>
        </p:nvSpPr>
        <p:spPr/>
        <p:txBody>
          <a:bodyPr/>
          <a:lstStyle/>
          <a:p>
            <a:pPr eaLnBrk="1" hangingPunct="1"/>
            <a:r>
              <a:rPr lang="ru-RU" smtClean="0"/>
              <a:t>Из Послания Президента России Федеральному Собранию</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Содержимое 2"/>
          <p:cNvSpPr>
            <a:spLocks noGrp="1"/>
          </p:cNvSpPr>
          <p:nvPr>
            <p:ph idx="1"/>
          </p:nvPr>
        </p:nvSpPr>
        <p:spPr/>
        <p:txBody>
          <a:bodyPr rtlCol="0">
            <a:normAutofit lnSpcReduction="10000"/>
          </a:bodyPr>
          <a:lstStyle/>
          <a:p>
            <a:pPr marL="0" indent="0" eaLnBrk="1" fontAlgn="auto" hangingPunct="1">
              <a:spcAft>
                <a:spcPts val="0"/>
              </a:spcAft>
              <a:buFont typeface="Arial" pitchFamily="34" charset="0"/>
              <a:buNone/>
              <a:defRPr/>
            </a:pPr>
            <a:r>
              <a:rPr lang="ru-RU" dirty="0" smtClean="0"/>
              <a:t>История создания проекта</a:t>
            </a:r>
          </a:p>
          <a:p>
            <a:pPr marL="0" indent="0" eaLnBrk="1" fontAlgn="auto" hangingPunct="1">
              <a:spcAft>
                <a:spcPts val="0"/>
              </a:spcAft>
              <a:buFont typeface="Arial" pitchFamily="34" charset="0"/>
              <a:buNone/>
              <a:defRPr/>
            </a:pPr>
            <a:r>
              <a:rPr lang="ru-RU" dirty="0" smtClean="0"/>
              <a:t>и превращения его обратно в концепцию</a:t>
            </a:r>
          </a:p>
          <a:p>
            <a:pPr marL="0" indent="0" eaLnBrk="1" fontAlgn="auto" hangingPunct="1">
              <a:spcAft>
                <a:spcPts val="0"/>
              </a:spcAft>
              <a:buFont typeface="Arial" pitchFamily="34" charset="0"/>
              <a:buNone/>
              <a:defRPr/>
            </a:pPr>
            <a:endParaRPr lang="ru-RU" dirty="0" smtClean="0"/>
          </a:p>
          <a:p>
            <a:pPr marL="0" indent="0" eaLnBrk="1" fontAlgn="auto" hangingPunct="1">
              <a:spcAft>
                <a:spcPts val="0"/>
              </a:spcAft>
              <a:buFont typeface="Arial" pitchFamily="34" charset="0"/>
              <a:buNone/>
              <a:defRPr/>
            </a:pPr>
            <a:r>
              <a:rPr lang="ru-RU" dirty="0" smtClean="0"/>
              <a:t>Основные дискуссионные нормы:</a:t>
            </a:r>
          </a:p>
          <a:p>
            <a:pPr marL="0" indent="0" eaLnBrk="1" fontAlgn="auto" hangingPunct="1">
              <a:spcAft>
                <a:spcPts val="0"/>
              </a:spcAft>
              <a:buFont typeface="Arial" pitchFamily="34" charset="0"/>
              <a:buNone/>
              <a:defRPr/>
            </a:pPr>
            <a:r>
              <a:rPr lang="ru-RU" dirty="0" smtClean="0"/>
              <a:t>Регистрация экспертов</a:t>
            </a:r>
          </a:p>
          <a:p>
            <a:pPr marL="0" indent="0" eaLnBrk="1" fontAlgn="auto" hangingPunct="1">
              <a:spcAft>
                <a:spcPts val="0"/>
              </a:spcAft>
              <a:buFont typeface="Arial" pitchFamily="34" charset="0"/>
              <a:buNone/>
              <a:defRPr/>
            </a:pPr>
            <a:r>
              <a:rPr lang="ru-RU" dirty="0" smtClean="0"/>
              <a:t>Конфликт интересов</a:t>
            </a:r>
          </a:p>
          <a:p>
            <a:pPr marL="0" indent="0" eaLnBrk="1" fontAlgn="auto" hangingPunct="1">
              <a:spcAft>
                <a:spcPts val="0"/>
              </a:spcAft>
              <a:buFont typeface="Arial" pitchFamily="34" charset="0"/>
              <a:buNone/>
              <a:defRPr/>
            </a:pPr>
            <a:r>
              <a:rPr lang="ru-RU" dirty="0" smtClean="0"/>
              <a:t>Объекты контроля ( КО и НКО?)</a:t>
            </a:r>
          </a:p>
          <a:p>
            <a:pPr marL="0" indent="0" eaLnBrk="1" fontAlgn="auto" hangingPunct="1">
              <a:spcAft>
                <a:spcPts val="0"/>
              </a:spcAft>
              <a:buFont typeface="Arial" pitchFamily="34" charset="0"/>
              <a:buNone/>
              <a:defRPr/>
            </a:pPr>
            <a:r>
              <a:rPr lang="ru-RU" dirty="0" smtClean="0"/>
              <a:t>Практический результат</a:t>
            </a:r>
          </a:p>
          <a:p>
            <a:pPr marL="0" indent="0" eaLnBrk="1" fontAlgn="auto" hangingPunct="1">
              <a:spcAft>
                <a:spcPts val="0"/>
              </a:spcAft>
              <a:buFont typeface="Arial" pitchFamily="34" charset="0"/>
              <a:buNone/>
              <a:defRPr/>
            </a:pPr>
            <a:endParaRPr lang="ru-RU" dirty="0" smtClean="0"/>
          </a:p>
          <a:p>
            <a:pPr marL="0" indent="0" eaLnBrk="1" fontAlgn="auto" hangingPunct="1">
              <a:spcAft>
                <a:spcPts val="0"/>
              </a:spcAft>
              <a:buFont typeface="Arial" pitchFamily="34" charset="0"/>
              <a:buNone/>
              <a:defRPr/>
            </a:pPr>
            <a:endParaRPr lang="ru-RU" dirty="0" smtClean="0"/>
          </a:p>
        </p:txBody>
      </p:sp>
      <p:sp>
        <p:nvSpPr>
          <p:cNvPr id="28673" name="Название 1"/>
          <p:cNvSpPr>
            <a:spLocks noGrp="1"/>
          </p:cNvSpPr>
          <p:nvPr>
            <p:ph type="title"/>
          </p:nvPr>
        </p:nvSpPr>
        <p:spPr/>
        <p:txBody>
          <a:bodyPr rtlCol="0">
            <a:normAutofit fontScale="90000"/>
          </a:bodyPr>
          <a:lstStyle/>
          <a:p>
            <a:pPr eaLnBrk="1" fontAlgn="auto" hangingPunct="1">
              <a:spcAft>
                <a:spcPts val="0"/>
              </a:spcAft>
              <a:defRPr/>
            </a:pPr>
            <a:r>
              <a:rPr lang="ru-RU" smtClean="0"/>
              <a:t>Проект закона об общественном контроле</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Содержимое 2"/>
          <p:cNvSpPr>
            <a:spLocks noGrp="1"/>
          </p:cNvSpPr>
          <p:nvPr>
            <p:ph idx="1"/>
          </p:nvPr>
        </p:nvSpPr>
        <p:spPr/>
        <p:txBody>
          <a:bodyPr/>
          <a:lstStyle/>
          <a:p>
            <a:pPr eaLnBrk="1" hangingPunct="1"/>
            <a:endParaRPr lang="ru-RU" smtClean="0"/>
          </a:p>
          <a:p>
            <a:pPr eaLnBrk="1" hangingPunct="1"/>
            <a:endParaRPr lang="ru-RU" smtClean="0"/>
          </a:p>
          <a:p>
            <a:pPr algn="ctr" eaLnBrk="1" hangingPunct="1">
              <a:buFont typeface="Arial" charset="0"/>
              <a:buNone/>
            </a:pPr>
            <a:r>
              <a:rPr lang="ru-RU" sz="4000" smtClean="0"/>
              <a:t>Спасибо за внимание!</a:t>
            </a:r>
          </a:p>
          <a:p>
            <a:pPr eaLnBrk="1" hangingPunct="1"/>
            <a:endParaRPr lang="ru-RU" smtClean="0"/>
          </a:p>
        </p:txBody>
      </p:sp>
      <p:sp>
        <p:nvSpPr>
          <p:cNvPr id="37891" name="Название 1"/>
          <p:cNvSpPr>
            <a:spLocks noGrp="1"/>
          </p:cNvSpPr>
          <p:nvPr>
            <p:ph type="title"/>
          </p:nvPr>
        </p:nvSpPr>
        <p:spPr/>
        <p:txBody>
          <a:bodyPr/>
          <a:lstStyle/>
          <a:p>
            <a:pPr eaLnBrk="1" hangingPunct="1"/>
            <a:endParaRPr lang="ru-RU"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69A4C65-DB6B-45C4-82C5-8B94253892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0</TotalTime>
  <Words>1054</Words>
  <Application>Microsoft Office PowerPoint</Application>
  <PresentationFormat>Экран (4:3)</PresentationFormat>
  <Paragraphs>175</Paragraphs>
  <Slides>25</Slides>
  <Notes>22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25</vt:i4>
      </vt:variant>
    </vt:vector>
  </HeadingPairs>
  <TitlesOfParts>
    <vt:vector size="30" baseType="lpstr">
      <vt:lpstr>Calibri</vt:lpstr>
      <vt:lpstr>Arial</vt:lpstr>
      <vt:lpstr>Candara</vt:lpstr>
      <vt:lpstr>Symbol</vt:lpstr>
      <vt:lpstr>Волна</vt:lpstr>
      <vt:lpstr>Возможности  общественного влияния на принятие государственных решений:  опыт России</vt:lpstr>
      <vt:lpstr>Общественные институты</vt:lpstr>
      <vt:lpstr>Общественная палата вправе</vt:lpstr>
      <vt:lpstr>Межкомиссионная рабочая группа ОП по проведению экспертизы НПА</vt:lpstr>
      <vt:lpstr>Общественная палата </vt:lpstr>
      <vt:lpstr>Общественные советы</vt:lpstr>
      <vt:lpstr>Общественные советы: состав</vt:lpstr>
      <vt:lpstr>Общественный совет: пример проголосовало 75954 человека</vt:lpstr>
      <vt:lpstr>Общественные советы: положение </vt:lpstr>
      <vt:lpstr>Общественные советы: ограничения на членство </vt:lpstr>
      <vt:lpstr>Общественные советы: критерии оценки эффективности  (примеры)</vt:lpstr>
      <vt:lpstr>Презентация PowerPoint</vt:lpstr>
      <vt:lpstr>Общественные советы: полномочия </vt:lpstr>
      <vt:lpstr>Общественная инициатива</vt:lpstr>
      <vt:lpstr>Презентация PowerPoint</vt:lpstr>
      <vt:lpstr>Презентация PowerPoint</vt:lpstr>
      <vt:lpstr>Общественное обсуждение</vt:lpstr>
      <vt:lpstr>Презентация PowerPoint</vt:lpstr>
      <vt:lpstr>Открытое Правительство</vt:lpstr>
      <vt:lpstr>Примеры успеха общественного влияния</vt:lpstr>
      <vt:lpstr>Из Послания Президента России В.В.Путина Федеральному Собранию </vt:lpstr>
      <vt:lpstr>Из Послания Президента России Федеральному Собранию</vt:lpstr>
      <vt:lpstr>Из Послания Президента России Федеральному Собранию</vt:lpstr>
      <vt:lpstr>Проект закона об общественном контроле</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2013-09-13T11:00:29Z</dcterms:created>
  <dcterms:modified xsi:type="dcterms:W3CDTF">2014-04-17T05:32:32Z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TC027145619991</vt:lpwstr>
  </property>
</Properties>
</file>