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handoutMasterIdLst>
    <p:handoutMasterId r:id="rId18"/>
  </p:handoutMasterIdLst>
  <p:sldIdLst>
    <p:sldId id="256" r:id="rId2"/>
    <p:sldId id="284" r:id="rId3"/>
    <p:sldId id="285" r:id="rId4"/>
    <p:sldId id="281" r:id="rId5"/>
    <p:sldId id="283" r:id="rId6"/>
    <p:sldId id="277" r:id="rId7"/>
    <p:sldId id="279" r:id="rId8"/>
    <p:sldId id="282" r:id="rId9"/>
    <p:sldId id="278" r:id="rId10"/>
    <p:sldId id="280" r:id="rId11"/>
    <p:sldId id="286" r:id="rId12"/>
    <p:sldId id="287" r:id="rId13"/>
    <p:sldId id="288" r:id="rId14"/>
    <p:sldId id="289" r:id="rId15"/>
    <p:sldId id="274" r:id="rId16"/>
  </p:sldIdLst>
  <p:sldSz cx="9144000" cy="6858000" type="screen4x3"/>
  <p:notesSz cx="6735763" cy="9866313"/>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08"/>
    <p:restoredTop sz="93705" autoAdjust="0"/>
  </p:normalViewPr>
  <p:slideViewPr>
    <p:cSldViewPr>
      <p:cViewPr varScale="1">
        <p:scale>
          <a:sx n="89" d="100"/>
          <a:sy n="89" d="100"/>
        </p:scale>
        <p:origin x="1744" y="1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810FAB2-175C-4878-974B-141A748B8E4E}" type="doc">
      <dgm:prSet loTypeId="urn:microsoft.com/office/officeart/2005/8/layout/process2" loCatId="process" qsTypeId="urn:microsoft.com/office/officeart/2005/8/quickstyle/simple1" qsCatId="simple" csTypeId="urn:microsoft.com/office/officeart/2005/8/colors/accent1_2" csCatId="accent1" phldr="1"/>
      <dgm:spPr/>
    </dgm:pt>
    <dgm:pt modelId="{68D11BBD-D0A8-450B-9A10-9EDB490BD71E}">
      <dgm:prSet phldrT="[Текст]"/>
      <dgm:spPr/>
      <dgm:t>
        <a:bodyPr/>
        <a:lstStyle/>
        <a:p>
          <a:r>
            <a:rPr lang="ru-RU" dirty="0"/>
            <a:t>ОС</a:t>
          </a:r>
        </a:p>
      </dgm:t>
    </dgm:pt>
    <dgm:pt modelId="{99F0D85B-7B06-4020-97EC-00DEDDD59179}" type="parTrans" cxnId="{8DBB198C-A6BE-40CB-B2AF-27C154D7E5B4}">
      <dgm:prSet/>
      <dgm:spPr/>
      <dgm:t>
        <a:bodyPr/>
        <a:lstStyle/>
        <a:p>
          <a:endParaRPr lang="ru-RU"/>
        </a:p>
      </dgm:t>
    </dgm:pt>
    <dgm:pt modelId="{8DDEDBD4-846B-4252-9FD1-7D9A33CFE1E9}" type="sibTrans" cxnId="{8DBB198C-A6BE-40CB-B2AF-27C154D7E5B4}">
      <dgm:prSet/>
      <dgm:spPr/>
      <dgm:t>
        <a:bodyPr/>
        <a:lstStyle/>
        <a:p>
          <a:endParaRPr lang="ru-RU"/>
        </a:p>
      </dgm:t>
    </dgm:pt>
    <dgm:pt modelId="{63D9C37D-7102-4AFA-8A72-92857F9BFDF0}">
      <dgm:prSet phldrT="[Текст]"/>
      <dgm:spPr/>
      <dgm:t>
        <a:bodyPr/>
        <a:lstStyle/>
        <a:p>
          <a:r>
            <a:rPr lang="ru-RU" dirty="0"/>
            <a:t>Государственный орган	</a:t>
          </a:r>
        </a:p>
      </dgm:t>
    </dgm:pt>
    <dgm:pt modelId="{E70809E3-F197-446B-8E8B-057D26E1FD72}" type="parTrans" cxnId="{76B9768E-B9D6-4260-B77C-52473BF074F3}">
      <dgm:prSet/>
      <dgm:spPr/>
      <dgm:t>
        <a:bodyPr/>
        <a:lstStyle/>
        <a:p>
          <a:endParaRPr lang="ru-RU"/>
        </a:p>
      </dgm:t>
    </dgm:pt>
    <dgm:pt modelId="{5F871A89-8519-4870-95B7-2113D3BDCE3E}" type="sibTrans" cxnId="{76B9768E-B9D6-4260-B77C-52473BF074F3}">
      <dgm:prSet/>
      <dgm:spPr/>
      <dgm:t>
        <a:bodyPr/>
        <a:lstStyle/>
        <a:p>
          <a:r>
            <a:rPr lang="ru-RU" dirty="0">
              <a:solidFill>
                <a:srgbClr val="FF0000"/>
              </a:solidFill>
            </a:rPr>
            <a:t>14 </a:t>
          </a:r>
          <a:r>
            <a:rPr lang="ru-RU" dirty="0" err="1">
              <a:solidFill>
                <a:srgbClr val="FF0000"/>
              </a:solidFill>
            </a:rPr>
            <a:t>д</a:t>
          </a:r>
          <a:endParaRPr lang="ru-RU" dirty="0">
            <a:solidFill>
              <a:srgbClr val="FF0000"/>
            </a:solidFill>
          </a:endParaRPr>
        </a:p>
      </dgm:t>
    </dgm:pt>
    <dgm:pt modelId="{CC82BDCF-ED8D-4974-BC54-65DC617CCF31}">
      <dgm:prSet phldrT="[Текст]"/>
      <dgm:spPr/>
      <dgm:t>
        <a:bodyPr/>
        <a:lstStyle/>
        <a:p>
          <a:r>
            <a:rPr lang="ru-RU" dirty="0"/>
            <a:t>Гражданин</a:t>
          </a:r>
        </a:p>
      </dgm:t>
    </dgm:pt>
    <dgm:pt modelId="{13A2710F-069F-4023-B146-C263C4A7E06F}" type="parTrans" cxnId="{D762561C-7310-4096-A11A-96268C897E1E}">
      <dgm:prSet/>
      <dgm:spPr/>
      <dgm:t>
        <a:bodyPr/>
        <a:lstStyle/>
        <a:p>
          <a:endParaRPr lang="ru-RU"/>
        </a:p>
      </dgm:t>
    </dgm:pt>
    <dgm:pt modelId="{8EEB7A25-F463-4147-AECA-65F0335BC183}" type="sibTrans" cxnId="{D762561C-7310-4096-A11A-96268C897E1E}">
      <dgm:prSet/>
      <dgm:spPr/>
      <dgm:t>
        <a:bodyPr/>
        <a:lstStyle/>
        <a:p>
          <a:endParaRPr lang="ru-RU"/>
        </a:p>
      </dgm:t>
    </dgm:pt>
    <dgm:pt modelId="{B1428CAE-E011-4650-8E56-0039DB0B7AEC}" type="pres">
      <dgm:prSet presAssocID="{C810FAB2-175C-4878-974B-141A748B8E4E}" presName="linearFlow" presStyleCnt="0">
        <dgm:presLayoutVars>
          <dgm:resizeHandles val="exact"/>
        </dgm:presLayoutVars>
      </dgm:prSet>
      <dgm:spPr/>
    </dgm:pt>
    <dgm:pt modelId="{B2A88A38-011B-4091-9162-B7CAA98B3F62}" type="pres">
      <dgm:prSet presAssocID="{68D11BBD-D0A8-450B-9A10-9EDB490BD71E}" presName="node" presStyleLbl="node1" presStyleIdx="0" presStyleCnt="3" custLinFactNeighborX="81739" custLinFactNeighborY="56384">
        <dgm:presLayoutVars>
          <dgm:bulletEnabled val="1"/>
        </dgm:presLayoutVars>
      </dgm:prSet>
      <dgm:spPr/>
    </dgm:pt>
    <dgm:pt modelId="{C0DA9BF8-18BC-4723-8DE5-BD6C374DD36D}" type="pres">
      <dgm:prSet presAssocID="{8DDEDBD4-846B-4252-9FD1-7D9A33CFE1E9}" presName="sibTrans" presStyleLbl="sibTrans2D1" presStyleIdx="0" presStyleCnt="2"/>
      <dgm:spPr/>
    </dgm:pt>
    <dgm:pt modelId="{15EF28F9-9293-4A30-9592-8B372B626799}" type="pres">
      <dgm:prSet presAssocID="{8DDEDBD4-846B-4252-9FD1-7D9A33CFE1E9}" presName="connectorText" presStyleLbl="sibTrans2D1" presStyleIdx="0" presStyleCnt="2"/>
      <dgm:spPr/>
    </dgm:pt>
    <dgm:pt modelId="{1CC213E3-4B5E-4651-AF30-F70CF42066A9}" type="pres">
      <dgm:prSet presAssocID="{63D9C37D-7102-4AFA-8A72-92857F9BFDF0}" presName="node" presStyleLbl="node1" presStyleIdx="1" presStyleCnt="3" custLinFactY="-71808" custLinFactNeighborX="-89650" custLinFactNeighborY="-100000">
        <dgm:presLayoutVars>
          <dgm:bulletEnabled val="1"/>
        </dgm:presLayoutVars>
      </dgm:prSet>
      <dgm:spPr/>
    </dgm:pt>
    <dgm:pt modelId="{D6AA3648-09DE-44C4-82FB-D11729B0B0AB}" type="pres">
      <dgm:prSet presAssocID="{5F871A89-8519-4870-95B7-2113D3BDCE3E}" presName="sibTrans" presStyleLbl="sibTrans2D1" presStyleIdx="1" presStyleCnt="2"/>
      <dgm:spPr/>
    </dgm:pt>
    <dgm:pt modelId="{EC2DCA26-B0CA-4BBA-92B8-58334F5EBA67}" type="pres">
      <dgm:prSet presAssocID="{5F871A89-8519-4870-95B7-2113D3BDCE3E}" presName="connectorText" presStyleLbl="sibTrans2D1" presStyleIdx="1" presStyleCnt="2"/>
      <dgm:spPr/>
    </dgm:pt>
    <dgm:pt modelId="{93505BB1-A650-4427-8DAA-FB6410CC558B}" type="pres">
      <dgm:prSet presAssocID="{CC82BDCF-ED8D-4974-BC54-65DC617CCF31}" presName="node" presStyleLbl="node1" presStyleIdx="2" presStyleCnt="3" custLinFactNeighborX="-7129" custLinFactNeighborY="-82613">
        <dgm:presLayoutVars>
          <dgm:bulletEnabled val="1"/>
        </dgm:presLayoutVars>
      </dgm:prSet>
      <dgm:spPr/>
    </dgm:pt>
  </dgm:ptLst>
  <dgm:cxnLst>
    <dgm:cxn modelId="{D762561C-7310-4096-A11A-96268C897E1E}" srcId="{C810FAB2-175C-4878-974B-141A748B8E4E}" destId="{CC82BDCF-ED8D-4974-BC54-65DC617CCF31}" srcOrd="2" destOrd="0" parTransId="{13A2710F-069F-4023-B146-C263C4A7E06F}" sibTransId="{8EEB7A25-F463-4147-AECA-65F0335BC183}"/>
    <dgm:cxn modelId="{CDA7A61C-7F19-4B69-BBAA-0C4BBCD33BD8}" type="presOf" srcId="{C810FAB2-175C-4878-974B-141A748B8E4E}" destId="{B1428CAE-E011-4650-8E56-0039DB0B7AEC}" srcOrd="0" destOrd="0" presId="urn:microsoft.com/office/officeart/2005/8/layout/process2"/>
    <dgm:cxn modelId="{9D368C25-5B56-4AAE-90D9-4B60BDED02B8}" type="presOf" srcId="{5F871A89-8519-4870-95B7-2113D3BDCE3E}" destId="{EC2DCA26-B0CA-4BBA-92B8-58334F5EBA67}" srcOrd="1" destOrd="0" presId="urn:microsoft.com/office/officeart/2005/8/layout/process2"/>
    <dgm:cxn modelId="{9A016C73-8FB5-4E3D-BFA5-2DE12485DE2B}" type="presOf" srcId="{8DDEDBD4-846B-4252-9FD1-7D9A33CFE1E9}" destId="{C0DA9BF8-18BC-4723-8DE5-BD6C374DD36D}" srcOrd="0" destOrd="0" presId="urn:microsoft.com/office/officeart/2005/8/layout/process2"/>
    <dgm:cxn modelId="{00A24376-C5D0-4B03-A3BD-3E60FCA2FC92}" type="presOf" srcId="{63D9C37D-7102-4AFA-8A72-92857F9BFDF0}" destId="{1CC213E3-4B5E-4651-AF30-F70CF42066A9}" srcOrd="0" destOrd="0" presId="urn:microsoft.com/office/officeart/2005/8/layout/process2"/>
    <dgm:cxn modelId="{6152078B-F614-4BBC-8452-5F7DB37C80F1}" type="presOf" srcId="{CC82BDCF-ED8D-4974-BC54-65DC617CCF31}" destId="{93505BB1-A650-4427-8DAA-FB6410CC558B}" srcOrd="0" destOrd="0" presId="urn:microsoft.com/office/officeart/2005/8/layout/process2"/>
    <dgm:cxn modelId="{8DBB198C-A6BE-40CB-B2AF-27C154D7E5B4}" srcId="{C810FAB2-175C-4878-974B-141A748B8E4E}" destId="{68D11BBD-D0A8-450B-9A10-9EDB490BD71E}" srcOrd="0" destOrd="0" parTransId="{99F0D85B-7B06-4020-97EC-00DEDDD59179}" sibTransId="{8DDEDBD4-846B-4252-9FD1-7D9A33CFE1E9}"/>
    <dgm:cxn modelId="{76B9768E-B9D6-4260-B77C-52473BF074F3}" srcId="{C810FAB2-175C-4878-974B-141A748B8E4E}" destId="{63D9C37D-7102-4AFA-8A72-92857F9BFDF0}" srcOrd="1" destOrd="0" parTransId="{E70809E3-F197-446B-8E8B-057D26E1FD72}" sibTransId="{5F871A89-8519-4870-95B7-2113D3BDCE3E}"/>
    <dgm:cxn modelId="{AEA4449F-9A3C-4A6F-88C8-298025041CCA}" type="presOf" srcId="{5F871A89-8519-4870-95B7-2113D3BDCE3E}" destId="{D6AA3648-09DE-44C4-82FB-D11729B0B0AB}" srcOrd="0" destOrd="0" presId="urn:microsoft.com/office/officeart/2005/8/layout/process2"/>
    <dgm:cxn modelId="{7EC225A0-D6D4-47EE-B9D5-933E974BBE0D}" type="presOf" srcId="{68D11BBD-D0A8-450B-9A10-9EDB490BD71E}" destId="{B2A88A38-011B-4091-9162-B7CAA98B3F62}" srcOrd="0" destOrd="0" presId="urn:microsoft.com/office/officeart/2005/8/layout/process2"/>
    <dgm:cxn modelId="{273888A8-4264-4072-88B1-4890331E94F3}" type="presOf" srcId="{8DDEDBD4-846B-4252-9FD1-7D9A33CFE1E9}" destId="{15EF28F9-9293-4A30-9592-8B372B626799}" srcOrd="1" destOrd="0" presId="urn:microsoft.com/office/officeart/2005/8/layout/process2"/>
    <dgm:cxn modelId="{67CAA112-9BA9-4FD4-A2B4-D6CF5474703B}" type="presParOf" srcId="{B1428CAE-E011-4650-8E56-0039DB0B7AEC}" destId="{B2A88A38-011B-4091-9162-B7CAA98B3F62}" srcOrd="0" destOrd="0" presId="urn:microsoft.com/office/officeart/2005/8/layout/process2"/>
    <dgm:cxn modelId="{F4710459-9B7E-4A48-AD6E-1A9A4CC5EAE4}" type="presParOf" srcId="{B1428CAE-E011-4650-8E56-0039DB0B7AEC}" destId="{C0DA9BF8-18BC-4723-8DE5-BD6C374DD36D}" srcOrd="1" destOrd="0" presId="urn:microsoft.com/office/officeart/2005/8/layout/process2"/>
    <dgm:cxn modelId="{76ACA6CB-9E0C-483E-984A-F8744FEE8D98}" type="presParOf" srcId="{C0DA9BF8-18BC-4723-8DE5-BD6C374DD36D}" destId="{15EF28F9-9293-4A30-9592-8B372B626799}" srcOrd="0" destOrd="0" presId="urn:microsoft.com/office/officeart/2005/8/layout/process2"/>
    <dgm:cxn modelId="{1AD63069-811B-4C27-BDF5-6ADD19D961E5}" type="presParOf" srcId="{B1428CAE-E011-4650-8E56-0039DB0B7AEC}" destId="{1CC213E3-4B5E-4651-AF30-F70CF42066A9}" srcOrd="2" destOrd="0" presId="urn:microsoft.com/office/officeart/2005/8/layout/process2"/>
    <dgm:cxn modelId="{03F4B60D-55FE-443F-8C95-CFCFCFD6F0DE}" type="presParOf" srcId="{B1428CAE-E011-4650-8E56-0039DB0B7AEC}" destId="{D6AA3648-09DE-44C4-82FB-D11729B0B0AB}" srcOrd="3" destOrd="0" presId="urn:microsoft.com/office/officeart/2005/8/layout/process2"/>
    <dgm:cxn modelId="{5EE988AC-6EAE-4654-ACCE-97DFAEB62904}" type="presParOf" srcId="{D6AA3648-09DE-44C4-82FB-D11729B0B0AB}" destId="{EC2DCA26-B0CA-4BBA-92B8-58334F5EBA67}" srcOrd="0" destOrd="0" presId="urn:microsoft.com/office/officeart/2005/8/layout/process2"/>
    <dgm:cxn modelId="{4FAF2C35-0895-4FD1-856E-B8BB15A68C7C}" type="presParOf" srcId="{B1428CAE-E011-4650-8E56-0039DB0B7AEC}" destId="{93505BB1-A650-4427-8DAA-FB6410CC558B}" srcOrd="4" destOrd="0" presId="urn:microsoft.com/office/officeart/2005/8/layout/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B0A64C8-2A2E-477A-8156-255C17654357}" type="doc">
      <dgm:prSet loTypeId="urn:microsoft.com/office/officeart/2008/layout/VerticalAccentList" loCatId="list" qsTypeId="urn:microsoft.com/office/officeart/2005/8/quickstyle/simple1" qsCatId="simple" csTypeId="urn:microsoft.com/office/officeart/2005/8/colors/accent1_2" csCatId="accent1" phldr="1"/>
      <dgm:spPr/>
      <dgm:t>
        <a:bodyPr/>
        <a:lstStyle/>
        <a:p>
          <a:endParaRPr lang="en-US"/>
        </a:p>
      </dgm:t>
    </dgm:pt>
    <dgm:pt modelId="{8F6B4699-0037-47A7-A093-2DD35F176853}">
      <dgm:prSet phldrT="[Текст]"/>
      <dgm:spPr/>
      <dgm:t>
        <a:bodyPr/>
        <a:lstStyle/>
        <a:p>
          <a:r>
            <a:rPr lang="ru-RU" dirty="0">
              <a:solidFill>
                <a:schemeClr val="tx2">
                  <a:lumMod val="75000"/>
                </a:schemeClr>
              </a:solidFill>
            </a:rPr>
            <a:t>Недостаток квалифицированных кандидатов</a:t>
          </a:r>
          <a:endParaRPr lang="en-US" dirty="0">
            <a:solidFill>
              <a:schemeClr val="tx2">
                <a:lumMod val="75000"/>
              </a:schemeClr>
            </a:solidFill>
          </a:endParaRPr>
        </a:p>
      </dgm:t>
    </dgm:pt>
    <dgm:pt modelId="{F175AE8E-3C1F-41AC-A177-3B6C0A5AF871}" type="parTrans" cxnId="{F8C08CBA-A5F1-4ABA-B233-F516DF58E402}">
      <dgm:prSet/>
      <dgm:spPr/>
      <dgm:t>
        <a:bodyPr/>
        <a:lstStyle/>
        <a:p>
          <a:endParaRPr lang="en-US">
            <a:solidFill>
              <a:schemeClr val="tx2">
                <a:lumMod val="75000"/>
              </a:schemeClr>
            </a:solidFill>
          </a:endParaRPr>
        </a:p>
      </dgm:t>
    </dgm:pt>
    <dgm:pt modelId="{1C11C00E-1442-490A-9D7B-4BDF000E734D}" type="sibTrans" cxnId="{F8C08CBA-A5F1-4ABA-B233-F516DF58E402}">
      <dgm:prSet/>
      <dgm:spPr/>
      <dgm:t>
        <a:bodyPr/>
        <a:lstStyle/>
        <a:p>
          <a:endParaRPr lang="en-US">
            <a:solidFill>
              <a:schemeClr val="tx2">
                <a:lumMod val="75000"/>
              </a:schemeClr>
            </a:solidFill>
          </a:endParaRPr>
        </a:p>
      </dgm:t>
    </dgm:pt>
    <dgm:pt modelId="{1A85C9E0-D985-45E9-95AB-4A96640358F2}">
      <dgm:prSet phldrT="[Текст]"/>
      <dgm:spPr/>
      <dgm:t>
        <a:bodyPr/>
        <a:lstStyle/>
        <a:p>
          <a:r>
            <a:rPr lang="ru-RU" dirty="0">
              <a:solidFill>
                <a:schemeClr val="tx2">
                  <a:lumMod val="75000"/>
                </a:schemeClr>
              </a:solidFill>
            </a:rPr>
            <a:t>Заочный отбор</a:t>
          </a:r>
          <a:endParaRPr lang="en-US" dirty="0">
            <a:solidFill>
              <a:schemeClr val="tx2">
                <a:lumMod val="75000"/>
              </a:schemeClr>
            </a:solidFill>
          </a:endParaRPr>
        </a:p>
      </dgm:t>
    </dgm:pt>
    <dgm:pt modelId="{5CF5AC95-E796-456A-9040-9A8FCC8E4083}" type="parTrans" cxnId="{73ACD1E2-68E1-4064-BFAA-018AE7F50EE9}">
      <dgm:prSet/>
      <dgm:spPr/>
      <dgm:t>
        <a:bodyPr/>
        <a:lstStyle/>
        <a:p>
          <a:endParaRPr lang="en-US">
            <a:solidFill>
              <a:schemeClr val="tx2">
                <a:lumMod val="75000"/>
              </a:schemeClr>
            </a:solidFill>
          </a:endParaRPr>
        </a:p>
      </dgm:t>
    </dgm:pt>
    <dgm:pt modelId="{264442EB-74D9-4248-B398-9DE60AEF26F2}" type="sibTrans" cxnId="{73ACD1E2-68E1-4064-BFAA-018AE7F50EE9}">
      <dgm:prSet/>
      <dgm:spPr/>
      <dgm:t>
        <a:bodyPr/>
        <a:lstStyle/>
        <a:p>
          <a:endParaRPr lang="en-US">
            <a:solidFill>
              <a:schemeClr val="tx2">
                <a:lumMod val="75000"/>
              </a:schemeClr>
            </a:solidFill>
          </a:endParaRPr>
        </a:p>
      </dgm:t>
    </dgm:pt>
    <dgm:pt modelId="{9EEC80FE-75B3-4965-A354-A294B3DF90B3}">
      <dgm:prSet phldrT="[Текст]"/>
      <dgm:spPr/>
      <dgm:t>
        <a:bodyPr/>
        <a:lstStyle/>
        <a:p>
          <a:r>
            <a:rPr lang="ru-RU" dirty="0">
              <a:solidFill>
                <a:schemeClr val="tx2">
                  <a:lumMod val="75000"/>
                </a:schemeClr>
              </a:solidFill>
            </a:rPr>
            <a:t>Гендерный барьер</a:t>
          </a:r>
          <a:endParaRPr lang="en-US" dirty="0">
            <a:solidFill>
              <a:schemeClr val="tx2">
                <a:lumMod val="75000"/>
              </a:schemeClr>
            </a:solidFill>
          </a:endParaRPr>
        </a:p>
      </dgm:t>
    </dgm:pt>
    <dgm:pt modelId="{BC064D9A-3F34-4AB2-B6BF-DB8155BC67DD}" type="parTrans" cxnId="{8F618E09-ECC0-4535-A34F-1E23F8A0DA47}">
      <dgm:prSet/>
      <dgm:spPr/>
      <dgm:t>
        <a:bodyPr/>
        <a:lstStyle/>
        <a:p>
          <a:endParaRPr lang="en-US"/>
        </a:p>
      </dgm:t>
    </dgm:pt>
    <dgm:pt modelId="{E76AD74A-E6E0-4013-973A-84813B33A1DD}" type="sibTrans" cxnId="{8F618E09-ECC0-4535-A34F-1E23F8A0DA47}">
      <dgm:prSet/>
      <dgm:spPr/>
      <dgm:t>
        <a:bodyPr/>
        <a:lstStyle/>
        <a:p>
          <a:endParaRPr lang="en-US"/>
        </a:p>
      </dgm:t>
    </dgm:pt>
    <dgm:pt modelId="{CD031E80-2A5F-4BEF-AA18-9BC7A8020397}" type="pres">
      <dgm:prSet presAssocID="{3B0A64C8-2A2E-477A-8156-255C17654357}" presName="Name0" presStyleCnt="0">
        <dgm:presLayoutVars>
          <dgm:chMax/>
          <dgm:chPref/>
          <dgm:dir/>
        </dgm:presLayoutVars>
      </dgm:prSet>
      <dgm:spPr/>
    </dgm:pt>
    <dgm:pt modelId="{135B011E-05BA-4A4A-B5E9-42BC54E12EB0}" type="pres">
      <dgm:prSet presAssocID="{9EEC80FE-75B3-4965-A354-A294B3DF90B3}" presName="parenttextcomposite" presStyleCnt="0"/>
      <dgm:spPr/>
    </dgm:pt>
    <dgm:pt modelId="{6BC8C197-80DA-45FF-BD7F-5CA6217B3F20}" type="pres">
      <dgm:prSet presAssocID="{9EEC80FE-75B3-4965-A354-A294B3DF90B3}" presName="parenttext" presStyleLbl="revTx" presStyleIdx="0" presStyleCnt="3">
        <dgm:presLayoutVars>
          <dgm:chMax/>
          <dgm:chPref val="2"/>
          <dgm:bulletEnabled val="1"/>
        </dgm:presLayoutVars>
      </dgm:prSet>
      <dgm:spPr/>
    </dgm:pt>
    <dgm:pt modelId="{79754632-09BC-447A-9D1B-C5AD41CF8E7F}" type="pres">
      <dgm:prSet presAssocID="{9EEC80FE-75B3-4965-A354-A294B3DF90B3}" presName="parallelogramComposite" presStyleCnt="0"/>
      <dgm:spPr/>
    </dgm:pt>
    <dgm:pt modelId="{E264E280-C5F9-49D2-9B32-577344D3BA3A}" type="pres">
      <dgm:prSet presAssocID="{9EEC80FE-75B3-4965-A354-A294B3DF90B3}" presName="parallelogram1" presStyleLbl="alignNode1" presStyleIdx="0" presStyleCnt="21"/>
      <dgm:spPr/>
    </dgm:pt>
    <dgm:pt modelId="{3984B061-392E-45D1-8122-CA304F9CCFBE}" type="pres">
      <dgm:prSet presAssocID="{9EEC80FE-75B3-4965-A354-A294B3DF90B3}" presName="parallelogram2" presStyleLbl="alignNode1" presStyleIdx="1" presStyleCnt="21"/>
      <dgm:spPr/>
    </dgm:pt>
    <dgm:pt modelId="{CB5EC1F1-01F6-4CB0-8C17-15661F124CA4}" type="pres">
      <dgm:prSet presAssocID="{9EEC80FE-75B3-4965-A354-A294B3DF90B3}" presName="parallelogram3" presStyleLbl="alignNode1" presStyleIdx="2" presStyleCnt="21"/>
      <dgm:spPr/>
    </dgm:pt>
    <dgm:pt modelId="{64C12829-0B48-4935-8AC6-4FA944A1889A}" type="pres">
      <dgm:prSet presAssocID="{9EEC80FE-75B3-4965-A354-A294B3DF90B3}" presName="parallelogram4" presStyleLbl="alignNode1" presStyleIdx="3" presStyleCnt="21"/>
      <dgm:spPr/>
    </dgm:pt>
    <dgm:pt modelId="{EE48E2B6-B2EC-48D0-9CCD-2D8B78F3C815}" type="pres">
      <dgm:prSet presAssocID="{9EEC80FE-75B3-4965-A354-A294B3DF90B3}" presName="parallelogram5" presStyleLbl="alignNode1" presStyleIdx="4" presStyleCnt="21"/>
      <dgm:spPr/>
    </dgm:pt>
    <dgm:pt modelId="{4A874DB9-C09E-41DA-8BDB-6E806D3E72C4}" type="pres">
      <dgm:prSet presAssocID="{9EEC80FE-75B3-4965-A354-A294B3DF90B3}" presName="parallelogram6" presStyleLbl="alignNode1" presStyleIdx="5" presStyleCnt="21"/>
      <dgm:spPr/>
    </dgm:pt>
    <dgm:pt modelId="{0FF89491-E398-42D4-979F-6305127B0B12}" type="pres">
      <dgm:prSet presAssocID="{9EEC80FE-75B3-4965-A354-A294B3DF90B3}" presName="parallelogram7" presStyleLbl="alignNode1" presStyleIdx="6" presStyleCnt="21"/>
      <dgm:spPr/>
    </dgm:pt>
    <dgm:pt modelId="{7F7B92FA-C057-41C5-B4B6-A8B41D008C82}" type="pres">
      <dgm:prSet presAssocID="{E76AD74A-E6E0-4013-973A-84813B33A1DD}" presName="sibTrans" presStyleCnt="0"/>
      <dgm:spPr/>
    </dgm:pt>
    <dgm:pt modelId="{412EFC97-B61E-4066-A101-00E2601247C7}" type="pres">
      <dgm:prSet presAssocID="{8F6B4699-0037-47A7-A093-2DD35F176853}" presName="parenttextcomposite" presStyleCnt="0"/>
      <dgm:spPr/>
    </dgm:pt>
    <dgm:pt modelId="{15DE1079-9095-4A80-AA4B-8E20AFFED33C}" type="pres">
      <dgm:prSet presAssocID="{8F6B4699-0037-47A7-A093-2DD35F176853}" presName="parenttext" presStyleLbl="revTx" presStyleIdx="1" presStyleCnt="3">
        <dgm:presLayoutVars>
          <dgm:chMax/>
          <dgm:chPref val="2"/>
          <dgm:bulletEnabled val="1"/>
        </dgm:presLayoutVars>
      </dgm:prSet>
      <dgm:spPr/>
    </dgm:pt>
    <dgm:pt modelId="{C60BC8BD-DEA2-4890-B02A-6F3B279406D2}" type="pres">
      <dgm:prSet presAssocID="{8F6B4699-0037-47A7-A093-2DD35F176853}" presName="parallelogramComposite" presStyleCnt="0"/>
      <dgm:spPr/>
    </dgm:pt>
    <dgm:pt modelId="{B8A13D5C-EC28-4BBD-9C59-824C04280619}" type="pres">
      <dgm:prSet presAssocID="{8F6B4699-0037-47A7-A093-2DD35F176853}" presName="parallelogram1" presStyleLbl="alignNode1" presStyleIdx="7" presStyleCnt="21"/>
      <dgm:spPr/>
    </dgm:pt>
    <dgm:pt modelId="{D0F3786B-4FCD-49E6-A4BF-3B5EF5F72780}" type="pres">
      <dgm:prSet presAssocID="{8F6B4699-0037-47A7-A093-2DD35F176853}" presName="parallelogram2" presStyleLbl="alignNode1" presStyleIdx="8" presStyleCnt="21"/>
      <dgm:spPr/>
    </dgm:pt>
    <dgm:pt modelId="{912571C7-E7A6-41F9-92F1-A42925625410}" type="pres">
      <dgm:prSet presAssocID="{8F6B4699-0037-47A7-A093-2DD35F176853}" presName="parallelogram3" presStyleLbl="alignNode1" presStyleIdx="9" presStyleCnt="21"/>
      <dgm:spPr/>
    </dgm:pt>
    <dgm:pt modelId="{F304709D-8D3B-445C-8084-149E2BC9CFDA}" type="pres">
      <dgm:prSet presAssocID="{8F6B4699-0037-47A7-A093-2DD35F176853}" presName="parallelogram4" presStyleLbl="alignNode1" presStyleIdx="10" presStyleCnt="21"/>
      <dgm:spPr/>
    </dgm:pt>
    <dgm:pt modelId="{F1042FA4-2FC4-4BBD-9A52-9BDB5A02BE31}" type="pres">
      <dgm:prSet presAssocID="{8F6B4699-0037-47A7-A093-2DD35F176853}" presName="parallelogram5" presStyleLbl="alignNode1" presStyleIdx="11" presStyleCnt="21"/>
      <dgm:spPr/>
    </dgm:pt>
    <dgm:pt modelId="{BC98CDD1-098D-42D9-BEC4-07C39B277988}" type="pres">
      <dgm:prSet presAssocID="{8F6B4699-0037-47A7-A093-2DD35F176853}" presName="parallelogram6" presStyleLbl="alignNode1" presStyleIdx="12" presStyleCnt="21"/>
      <dgm:spPr/>
    </dgm:pt>
    <dgm:pt modelId="{4C9AFC7A-73E5-42D7-969D-4B37219860C9}" type="pres">
      <dgm:prSet presAssocID="{8F6B4699-0037-47A7-A093-2DD35F176853}" presName="parallelogram7" presStyleLbl="alignNode1" presStyleIdx="13" presStyleCnt="21"/>
      <dgm:spPr/>
    </dgm:pt>
    <dgm:pt modelId="{86B3F933-A02A-4CB8-AD9C-13A7F894934C}" type="pres">
      <dgm:prSet presAssocID="{1C11C00E-1442-490A-9D7B-4BDF000E734D}" presName="sibTrans" presStyleCnt="0"/>
      <dgm:spPr/>
    </dgm:pt>
    <dgm:pt modelId="{9C2CF740-408E-4F30-96AF-8D33A89D1942}" type="pres">
      <dgm:prSet presAssocID="{1A85C9E0-D985-45E9-95AB-4A96640358F2}" presName="parenttextcomposite" presStyleCnt="0"/>
      <dgm:spPr/>
    </dgm:pt>
    <dgm:pt modelId="{3CA29E70-A30E-45E7-8A25-47D4C82253CF}" type="pres">
      <dgm:prSet presAssocID="{1A85C9E0-D985-45E9-95AB-4A96640358F2}" presName="parenttext" presStyleLbl="revTx" presStyleIdx="2" presStyleCnt="3">
        <dgm:presLayoutVars>
          <dgm:chMax/>
          <dgm:chPref val="2"/>
          <dgm:bulletEnabled val="1"/>
        </dgm:presLayoutVars>
      </dgm:prSet>
      <dgm:spPr/>
    </dgm:pt>
    <dgm:pt modelId="{A309B5CC-8249-4D0C-9985-547766424B70}" type="pres">
      <dgm:prSet presAssocID="{1A85C9E0-D985-45E9-95AB-4A96640358F2}" presName="parallelogramComposite" presStyleCnt="0"/>
      <dgm:spPr/>
    </dgm:pt>
    <dgm:pt modelId="{93403859-E442-4726-8A1C-227E50C3FBB1}" type="pres">
      <dgm:prSet presAssocID="{1A85C9E0-D985-45E9-95AB-4A96640358F2}" presName="parallelogram1" presStyleLbl="alignNode1" presStyleIdx="14" presStyleCnt="21"/>
      <dgm:spPr/>
    </dgm:pt>
    <dgm:pt modelId="{D21122E8-2D15-43CC-A324-7279A7DD9988}" type="pres">
      <dgm:prSet presAssocID="{1A85C9E0-D985-45E9-95AB-4A96640358F2}" presName="parallelogram2" presStyleLbl="alignNode1" presStyleIdx="15" presStyleCnt="21"/>
      <dgm:spPr/>
    </dgm:pt>
    <dgm:pt modelId="{13C050FF-DE92-4AD0-A467-9642E95CEF57}" type="pres">
      <dgm:prSet presAssocID="{1A85C9E0-D985-45E9-95AB-4A96640358F2}" presName="parallelogram3" presStyleLbl="alignNode1" presStyleIdx="16" presStyleCnt="21"/>
      <dgm:spPr/>
    </dgm:pt>
    <dgm:pt modelId="{CFF0CD1D-F87A-4004-A5A1-A911407D9753}" type="pres">
      <dgm:prSet presAssocID="{1A85C9E0-D985-45E9-95AB-4A96640358F2}" presName="parallelogram4" presStyleLbl="alignNode1" presStyleIdx="17" presStyleCnt="21"/>
      <dgm:spPr/>
    </dgm:pt>
    <dgm:pt modelId="{9DA40CD4-6822-4418-BA4C-39449910C8A3}" type="pres">
      <dgm:prSet presAssocID="{1A85C9E0-D985-45E9-95AB-4A96640358F2}" presName="parallelogram5" presStyleLbl="alignNode1" presStyleIdx="18" presStyleCnt="21"/>
      <dgm:spPr/>
    </dgm:pt>
    <dgm:pt modelId="{1FC46A4F-6B5D-4B1D-80AB-0C959CFC6BCE}" type="pres">
      <dgm:prSet presAssocID="{1A85C9E0-D985-45E9-95AB-4A96640358F2}" presName="parallelogram6" presStyleLbl="alignNode1" presStyleIdx="19" presStyleCnt="21"/>
      <dgm:spPr/>
    </dgm:pt>
    <dgm:pt modelId="{7091E83C-B44B-4445-94EA-86BC4A33E985}" type="pres">
      <dgm:prSet presAssocID="{1A85C9E0-D985-45E9-95AB-4A96640358F2}" presName="parallelogram7" presStyleLbl="alignNode1" presStyleIdx="20" presStyleCnt="21"/>
      <dgm:spPr/>
    </dgm:pt>
  </dgm:ptLst>
  <dgm:cxnLst>
    <dgm:cxn modelId="{8F618E09-ECC0-4535-A34F-1E23F8A0DA47}" srcId="{3B0A64C8-2A2E-477A-8156-255C17654357}" destId="{9EEC80FE-75B3-4965-A354-A294B3DF90B3}" srcOrd="0" destOrd="0" parTransId="{BC064D9A-3F34-4AB2-B6BF-DB8155BC67DD}" sibTransId="{E76AD74A-E6E0-4013-973A-84813B33A1DD}"/>
    <dgm:cxn modelId="{816AF51F-A98E-4831-A402-69BF1DEBA6E5}" type="presOf" srcId="{1A85C9E0-D985-45E9-95AB-4A96640358F2}" destId="{3CA29E70-A30E-45E7-8A25-47D4C82253CF}" srcOrd="0" destOrd="0" presId="urn:microsoft.com/office/officeart/2008/layout/VerticalAccentList"/>
    <dgm:cxn modelId="{BAB87428-4DBD-47DA-9D18-45DEE4AFE726}" type="presOf" srcId="{3B0A64C8-2A2E-477A-8156-255C17654357}" destId="{CD031E80-2A5F-4BEF-AA18-9BC7A8020397}" srcOrd="0" destOrd="0" presId="urn:microsoft.com/office/officeart/2008/layout/VerticalAccentList"/>
    <dgm:cxn modelId="{65308970-5363-40C1-AE64-B13D2664DAA0}" type="presOf" srcId="{8F6B4699-0037-47A7-A093-2DD35F176853}" destId="{15DE1079-9095-4A80-AA4B-8E20AFFED33C}" srcOrd="0" destOrd="0" presId="urn:microsoft.com/office/officeart/2008/layout/VerticalAccentList"/>
    <dgm:cxn modelId="{E4CDE588-C4AE-4101-ABFB-B3CB93BAE007}" type="presOf" srcId="{9EEC80FE-75B3-4965-A354-A294B3DF90B3}" destId="{6BC8C197-80DA-45FF-BD7F-5CA6217B3F20}" srcOrd="0" destOrd="0" presId="urn:microsoft.com/office/officeart/2008/layout/VerticalAccentList"/>
    <dgm:cxn modelId="{F8C08CBA-A5F1-4ABA-B233-F516DF58E402}" srcId="{3B0A64C8-2A2E-477A-8156-255C17654357}" destId="{8F6B4699-0037-47A7-A093-2DD35F176853}" srcOrd="1" destOrd="0" parTransId="{F175AE8E-3C1F-41AC-A177-3B6C0A5AF871}" sibTransId="{1C11C00E-1442-490A-9D7B-4BDF000E734D}"/>
    <dgm:cxn modelId="{73ACD1E2-68E1-4064-BFAA-018AE7F50EE9}" srcId="{3B0A64C8-2A2E-477A-8156-255C17654357}" destId="{1A85C9E0-D985-45E9-95AB-4A96640358F2}" srcOrd="2" destOrd="0" parTransId="{5CF5AC95-E796-456A-9040-9A8FCC8E4083}" sibTransId="{264442EB-74D9-4248-B398-9DE60AEF26F2}"/>
    <dgm:cxn modelId="{CC4148B5-614A-4535-AEF2-6CF8D7D08509}" type="presParOf" srcId="{CD031E80-2A5F-4BEF-AA18-9BC7A8020397}" destId="{135B011E-05BA-4A4A-B5E9-42BC54E12EB0}" srcOrd="0" destOrd="0" presId="urn:microsoft.com/office/officeart/2008/layout/VerticalAccentList"/>
    <dgm:cxn modelId="{E3046CA7-DE87-4A02-B7B4-3579D930FCE5}" type="presParOf" srcId="{135B011E-05BA-4A4A-B5E9-42BC54E12EB0}" destId="{6BC8C197-80DA-45FF-BD7F-5CA6217B3F20}" srcOrd="0" destOrd="0" presId="urn:microsoft.com/office/officeart/2008/layout/VerticalAccentList"/>
    <dgm:cxn modelId="{D479AAFC-C076-40A7-A4C7-005ABFC11587}" type="presParOf" srcId="{CD031E80-2A5F-4BEF-AA18-9BC7A8020397}" destId="{79754632-09BC-447A-9D1B-C5AD41CF8E7F}" srcOrd="1" destOrd="0" presId="urn:microsoft.com/office/officeart/2008/layout/VerticalAccentList"/>
    <dgm:cxn modelId="{C5919013-5B6A-484E-A028-EEC071549905}" type="presParOf" srcId="{79754632-09BC-447A-9D1B-C5AD41CF8E7F}" destId="{E264E280-C5F9-49D2-9B32-577344D3BA3A}" srcOrd="0" destOrd="0" presId="urn:microsoft.com/office/officeart/2008/layout/VerticalAccentList"/>
    <dgm:cxn modelId="{02683897-9BAA-44B5-A6DF-2D8A96C83D68}" type="presParOf" srcId="{79754632-09BC-447A-9D1B-C5AD41CF8E7F}" destId="{3984B061-392E-45D1-8122-CA304F9CCFBE}" srcOrd="1" destOrd="0" presId="urn:microsoft.com/office/officeart/2008/layout/VerticalAccentList"/>
    <dgm:cxn modelId="{2DAA6704-C2F1-4A8B-8431-DC520AB76D4D}" type="presParOf" srcId="{79754632-09BC-447A-9D1B-C5AD41CF8E7F}" destId="{CB5EC1F1-01F6-4CB0-8C17-15661F124CA4}" srcOrd="2" destOrd="0" presId="urn:microsoft.com/office/officeart/2008/layout/VerticalAccentList"/>
    <dgm:cxn modelId="{4840F85A-10C4-4859-9514-C17CE48D14C2}" type="presParOf" srcId="{79754632-09BC-447A-9D1B-C5AD41CF8E7F}" destId="{64C12829-0B48-4935-8AC6-4FA944A1889A}" srcOrd="3" destOrd="0" presId="urn:microsoft.com/office/officeart/2008/layout/VerticalAccentList"/>
    <dgm:cxn modelId="{95126627-61EA-47AD-AEDA-AD71F21C0372}" type="presParOf" srcId="{79754632-09BC-447A-9D1B-C5AD41CF8E7F}" destId="{EE48E2B6-B2EC-48D0-9CCD-2D8B78F3C815}" srcOrd="4" destOrd="0" presId="urn:microsoft.com/office/officeart/2008/layout/VerticalAccentList"/>
    <dgm:cxn modelId="{755158BA-244C-46BB-82A6-6E08A2C831B6}" type="presParOf" srcId="{79754632-09BC-447A-9D1B-C5AD41CF8E7F}" destId="{4A874DB9-C09E-41DA-8BDB-6E806D3E72C4}" srcOrd="5" destOrd="0" presId="urn:microsoft.com/office/officeart/2008/layout/VerticalAccentList"/>
    <dgm:cxn modelId="{6BC5C8D2-6C81-4962-B47D-79C8DCD10061}" type="presParOf" srcId="{79754632-09BC-447A-9D1B-C5AD41CF8E7F}" destId="{0FF89491-E398-42D4-979F-6305127B0B12}" srcOrd="6" destOrd="0" presId="urn:microsoft.com/office/officeart/2008/layout/VerticalAccentList"/>
    <dgm:cxn modelId="{98E4CF1F-94CB-45D7-B770-5A10BAB0B2F9}" type="presParOf" srcId="{CD031E80-2A5F-4BEF-AA18-9BC7A8020397}" destId="{7F7B92FA-C057-41C5-B4B6-A8B41D008C82}" srcOrd="2" destOrd="0" presId="urn:microsoft.com/office/officeart/2008/layout/VerticalAccentList"/>
    <dgm:cxn modelId="{A293DDE7-A8BB-4D0A-BE4B-0BEEAFE2A8A8}" type="presParOf" srcId="{CD031E80-2A5F-4BEF-AA18-9BC7A8020397}" destId="{412EFC97-B61E-4066-A101-00E2601247C7}" srcOrd="3" destOrd="0" presId="urn:microsoft.com/office/officeart/2008/layout/VerticalAccentList"/>
    <dgm:cxn modelId="{FE9F0123-D6AF-48D4-88AE-572BA4C3485D}" type="presParOf" srcId="{412EFC97-B61E-4066-A101-00E2601247C7}" destId="{15DE1079-9095-4A80-AA4B-8E20AFFED33C}" srcOrd="0" destOrd="0" presId="urn:microsoft.com/office/officeart/2008/layout/VerticalAccentList"/>
    <dgm:cxn modelId="{BA4503D8-8C2D-4468-B28F-F15C1FCEF4F0}" type="presParOf" srcId="{CD031E80-2A5F-4BEF-AA18-9BC7A8020397}" destId="{C60BC8BD-DEA2-4890-B02A-6F3B279406D2}" srcOrd="4" destOrd="0" presId="urn:microsoft.com/office/officeart/2008/layout/VerticalAccentList"/>
    <dgm:cxn modelId="{8845F07B-6E08-46E9-9108-E77DF2410D7C}" type="presParOf" srcId="{C60BC8BD-DEA2-4890-B02A-6F3B279406D2}" destId="{B8A13D5C-EC28-4BBD-9C59-824C04280619}" srcOrd="0" destOrd="0" presId="urn:microsoft.com/office/officeart/2008/layout/VerticalAccentList"/>
    <dgm:cxn modelId="{778BE433-EA96-4DC5-8A05-6D31EC0444A8}" type="presParOf" srcId="{C60BC8BD-DEA2-4890-B02A-6F3B279406D2}" destId="{D0F3786B-4FCD-49E6-A4BF-3B5EF5F72780}" srcOrd="1" destOrd="0" presId="urn:microsoft.com/office/officeart/2008/layout/VerticalAccentList"/>
    <dgm:cxn modelId="{BD79A4F7-1A15-42B8-9EDF-1176DE8591CB}" type="presParOf" srcId="{C60BC8BD-DEA2-4890-B02A-6F3B279406D2}" destId="{912571C7-E7A6-41F9-92F1-A42925625410}" srcOrd="2" destOrd="0" presId="urn:microsoft.com/office/officeart/2008/layout/VerticalAccentList"/>
    <dgm:cxn modelId="{F809F57D-B8B7-4EEE-8FAA-B09D78A23726}" type="presParOf" srcId="{C60BC8BD-DEA2-4890-B02A-6F3B279406D2}" destId="{F304709D-8D3B-445C-8084-149E2BC9CFDA}" srcOrd="3" destOrd="0" presId="urn:microsoft.com/office/officeart/2008/layout/VerticalAccentList"/>
    <dgm:cxn modelId="{753BDBE1-9B4B-426D-BEFA-81D1DF5BE69B}" type="presParOf" srcId="{C60BC8BD-DEA2-4890-B02A-6F3B279406D2}" destId="{F1042FA4-2FC4-4BBD-9A52-9BDB5A02BE31}" srcOrd="4" destOrd="0" presId="urn:microsoft.com/office/officeart/2008/layout/VerticalAccentList"/>
    <dgm:cxn modelId="{AD81236B-0B49-494D-B510-E2C2BFA415ED}" type="presParOf" srcId="{C60BC8BD-DEA2-4890-B02A-6F3B279406D2}" destId="{BC98CDD1-098D-42D9-BEC4-07C39B277988}" srcOrd="5" destOrd="0" presId="urn:microsoft.com/office/officeart/2008/layout/VerticalAccentList"/>
    <dgm:cxn modelId="{59BA077E-C428-4E29-B545-AE0E73B04800}" type="presParOf" srcId="{C60BC8BD-DEA2-4890-B02A-6F3B279406D2}" destId="{4C9AFC7A-73E5-42D7-969D-4B37219860C9}" srcOrd="6" destOrd="0" presId="urn:microsoft.com/office/officeart/2008/layout/VerticalAccentList"/>
    <dgm:cxn modelId="{E779D606-48E6-4AB0-B3CC-5758BF871FA4}" type="presParOf" srcId="{CD031E80-2A5F-4BEF-AA18-9BC7A8020397}" destId="{86B3F933-A02A-4CB8-AD9C-13A7F894934C}" srcOrd="5" destOrd="0" presId="urn:microsoft.com/office/officeart/2008/layout/VerticalAccentList"/>
    <dgm:cxn modelId="{4401F7F3-9825-4194-8AD9-A98BFE8E38C5}" type="presParOf" srcId="{CD031E80-2A5F-4BEF-AA18-9BC7A8020397}" destId="{9C2CF740-408E-4F30-96AF-8D33A89D1942}" srcOrd="6" destOrd="0" presId="urn:microsoft.com/office/officeart/2008/layout/VerticalAccentList"/>
    <dgm:cxn modelId="{8607AE59-C2BD-4C43-9A9B-1FCE23AE1747}" type="presParOf" srcId="{9C2CF740-408E-4F30-96AF-8D33A89D1942}" destId="{3CA29E70-A30E-45E7-8A25-47D4C82253CF}" srcOrd="0" destOrd="0" presId="urn:microsoft.com/office/officeart/2008/layout/VerticalAccentList"/>
    <dgm:cxn modelId="{03B8826C-E2F6-408D-8BFD-2B135664230A}" type="presParOf" srcId="{CD031E80-2A5F-4BEF-AA18-9BC7A8020397}" destId="{A309B5CC-8249-4D0C-9985-547766424B70}" srcOrd="7" destOrd="0" presId="urn:microsoft.com/office/officeart/2008/layout/VerticalAccentList"/>
    <dgm:cxn modelId="{D2CFD192-B5CB-4410-9474-53CE3C284167}" type="presParOf" srcId="{A309B5CC-8249-4D0C-9985-547766424B70}" destId="{93403859-E442-4726-8A1C-227E50C3FBB1}" srcOrd="0" destOrd="0" presId="urn:microsoft.com/office/officeart/2008/layout/VerticalAccentList"/>
    <dgm:cxn modelId="{513B3493-E8DB-45ED-8F46-5972BB89E47B}" type="presParOf" srcId="{A309B5CC-8249-4D0C-9985-547766424B70}" destId="{D21122E8-2D15-43CC-A324-7279A7DD9988}" srcOrd="1" destOrd="0" presId="urn:microsoft.com/office/officeart/2008/layout/VerticalAccentList"/>
    <dgm:cxn modelId="{3A730DD5-AB95-422E-A274-FFC86EBFC8EA}" type="presParOf" srcId="{A309B5CC-8249-4D0C-9985-547766424B70}" destId="{13C050FF-DE92-4AD0-A467-9642E95CEF57}" srcOrd="2" destOrd="0" presId="urn:microsoft.com/office/officeart/2008/layout/VerticalAccentList"/>
    <dgm:cxn modelId="{44AF0215-56F6-4ABD-9C6C-85D915FE2F48}" type="presParOf" srcId="{A309B5CC-8249-4D0C-9985-547766424B70}" destId="{CFF0CD1D-F87A-4004-A5A1-A911407D9753}" srcOrd="3" destOrd="0" presId="urn:microsoft.com/office/officeart/2008/layout/VerticalAccentList"/>
    <dgm:cxn modelId="{84A29588-CD90-40AA-BD16-B208E4DB4BA6}" type="presParOf" srcId="{A309B5CC-8249-4D0C-9985-547766424B70}" destId="{9DA40CD4-6822-4418-BA4C-39449910C8A3}" srcOrd="4" destOrd="0" presId="urn:microsoft.com/office/officeart/2008/layout/VerticalAccentList"/>
    <dgm:cxn modelId="{D7E82A2B-9EFA-475D-B50E-CEC93A023737}" type="presParOf" srcId="{A309B5CC-8249-4D0C-9985-547766424B70}" destId="{1FC46A4F-6B5D-4B1D-80AB-0C959CFC6BCE}" srcOrd="5" destOrd="0" presId="urn:microsoft.com/office/officeart/2008/layout/VerticalAccentList"/>
    <dgm:cxn modelId="{223F57D1-ECBF-4E89-A7F9-9EDEB7D76487}" type="presParOf" srcId="{A309B5CC-8249-4D0C-9985-547766424B70}" destId="{7091E83C-B44B-4445-94EA-86BC4A33E985}" srcOrd="6" destOrd="0" presId="urn:microsoft.com/office/officeart/2008/layout/VerticalAccent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451D6B9-9091-4A1C-8CF0-F66AF1BF2623}" type="doc">
      <dgm:prSet loTypeId="urn:microsoft.com/office/officeart/2005/8/layout/process4" loCatId="process" qsTypeId="urn:microsoft.com/office/officeart/2005/8/quickstyle/simple2" qsCatId="simple" csTypeId="urn:microsoft.com/office/officeart/2005/8/colors/accent1_5" csCatId="accent1" phldr="1"/>
      <dgm:spPr/>
      <dgm:t>
        <a:bodyPr/>
        <a:lstStyle/>
        <a:p>
          <a:endParaRPr lang="en-US"/>
        </a:p>
      </dgm:t>
    </dgm:pt>
    <dgm:pt modelId="{2D9794E0-979B-40B7-B085-A90A3D882608}">
      <dgm:prSet phldrT="[Текст]" custT="1"/>
      <dgm:spPr/>
      <dgm:t>
        <a:bodyPr/>
        <a:lstStyle/>
        <a:p>
          <a:r>
            <a:rPr lang="ru-RU" sz="1800" b="1" dirty="0"/>
            <a:t>Первоначальный план работы</a:t>
          </a:r>
          <a:endParaRPr lang="en-US" sz="1800" b="1" dirty="0"/>
        </a:p>
      </dgm:t>
    </dgm:pt>
    <dgm:pt modelId="{6A24DA56-64CA-4606-93B6-2D94A2A28214}" type="parTrans" cxnId="{6AC0CFF4-FC97-4141-8DE4-F90850AF168B}">
      <dgm:prSet/>
      <dgm:spPr/>
      <dgm:t>
        <a:bodyPr/>
        <a:lstStyle/>
        <a:p>
          <a:endParaRPr lang="en-US" sz="2800" b="1"/>
        </a:p>
      </dgm:t>
    </dgm:pt>
    <dgm:pt modelId="{47799BC0-32A0-4C6D-8D98-B1DCA563E158}" type="sibTrans" cxnId="{6AC0CFF4-FC97-4141-8DE4-F90850AF168B}">
      <dgm:prSet/>
      <dgm:spPr/>
      <dgm:t>
        <a:bodyPr/>
        <a:lstStyle/>
        <a:p>
          <a:endParaRPr lang="en-US" sz="2800" b="1"/>
        </a:p>
      </dgm:t>
    </dgm:pt>
    <dgm:pt modelId="{00F7CBF1-B416-476A-87C6-3DB720A9C888}">
      <dgm:prSet phldrT="[Текст]" custT="1"/>
      <dgm:spPr/>
      <dgm:t>
        <a:bodyPr/>
        <a:lstStyle/>
        <a:p>
          <a:r>
            <a:rPr lang="ru-RU" sz="1800" b="1" dirty="0"/>
            <a:t>Встреча с руководителями управлений/департаментов госоргана (презентация их деятельности, определение проблем)</a:t>
          </a:r>
          <a:endParaRPr lang="en-US" sz="1800" b="1" dirty="0"/>
        </a:p>
      </dgm:t>
    </dgm:pt>
    <dgm:pt modelId="{3DFAA9E7-5979-42D0-A264-20D512C6C42B}" type="parTrans" cxnId="{B346ED5F-7374-4C73-A108-15AC5749FC19}">
      <dgm:prSet/>
      <dgm:spPr/>
      <dgm:t>
        <a:bodyPr/>
        <a:lstStyle/>
        <a:p>
          <a:endParaRPr lang="en-US" sz="2800" b="1"/>
        </a:p>
      </dgm:t>
    </dgm:pt>
    <dgm:pt modelId="{58918A27-7BEA-4BF8-B2F6-EB6AB4AB70CD}" type="sibTrans" cxnId="{B346ED5F-7374-4C73-A108-15AC5749FC19}">
      <dgm:prSet/>
      <dgm:spPr/>
      <dgm:t>
        <a:bodyPr/>
        <a:lstStyle/>
        <a:p>
          <a:endParaRPr lang="en-US" sz="2800" b="1"/>
        </a:p>
      </dgm:t>
    </dgm:pt>
    <dgm:pt modelId="{5CA91554-3BE7-4073-BE95-D24C56423ABF}">
      <dgm:prSet phldrT="[Текст]" custT="1"/>
      <dgm:spPr/>
      <dgm:t>
        <a:bodyPr/>
        <a:lstStyle/>
        <a:p>
          <a:r>
            <a:rPr lang="ru-RU" sz="1800" b="1" dirty="0"/>
            <a:t>Доработка плана работы с учетом информации, полученной во время встреч с руководителями управлений/департаментов</a:t>
          </a:r>
          <a:endParaRPr lang="en-US" sz="1800" b="1" dirty="0"/>
        </a:p>
      </dgm:t>
    </dgm:pt>
    <dgm:pt modelId="{45140D79-301F-47C2-9F63-86E6F4610394}" type="parTrans" cxnId="{EBD3FA69-DF03-4857-B144-316295B440F1}">
      <dgm:prSet/>
      <dgm:spPr/>
      <dgm:t>
        <a:bodyPr/>
        <a:lstStyle/>
        <a:p>
          <a:endParaRPr lang="en-US" sz="2800" b="1"/>
        </a:p>
      </dgm:t>
    </dgm:pt>
    <dgm:pt modelId="{1853C55B-38F7-421D-A032-ABF52F44895E}" type="sibTrans" cxnId="{EBD3FA69-DF03-4857-B144-316295B440F1}">
      <dgm:prSet/>
      <dgm:spPr/>
      <dgm:t>
        <a:bodyPr/>
        <a:lstStyle/>
        <a:p>
          <a:endParaRPr lang="en-US" sz="2800" b="1"/>
        </a:p>
      </dgm:t>
    </dgm:pt>
    <dgm:pt modelId="{35A09EF2-3076-4C56-AA5D-F722C95E0890}">
      <dgm:prSet phldrT="[Текст]" custT="1"/>
      <dgm:spPr/>
      <dgm:t>
        <a:bodyPr/>
        <a:lstStyle/>
        <a:p>
          <a:r>
            <a:rPr lang="ru-RU" sz="1800" b="1" dirty="0"/>
            <a:t>Направление проекта плана работы госоргану для получения рекомендаций (по вашему желанию)</a:t>
          </a:r>
          <a:endParaRPr lang="en-US" sz="1800" b="1" dirty="0"/>
        </a:p>
      </dgm:t>
    </dgm:pt>
    <dgm:pt modelId="{521E62F4-0D03-466F-9516-1EDE9DA41C41}" type="parTrans" cxnId="{45315516-CD95-4C5E-B935-A6A7771B4C03}">
      <dgm:prSet/>
      <dgm:spPr/>
      <dgm:t>
        <a:bodyPr/>
        <a:lstStyle/>
        <a:p>
          <a:endParaRPr lang="en-US" sz="2800" b="1"/>
        </a:p>
      </dgm:t>
    </dgm:pt>
    <dgm:pt modelId="{3328C7DD-D78C-4C23-824C-ADC971491D36}" type="sibTrans" cxnId="{45315516-CD95-4C5E-B935-A6A7771B4C03}">
      <dgm:prSet/>
      <dgm:spPr/>
      <dgm:t>
        <a:bodyPr/>
        <a:lstStyle/>
        <a:p>
          <a:endParaRPr lang="en-US" sz="2800" b="1"/>
        </a:p>
      </dgm:t>
    </dgm:pt>
    <dgm:pt modelId="{B494C77D-0923-48FC-BCF5-677F7881EB4C}">
      <dgm:prSet phldrT="[Текст]" custT="1"/>
      <dgm:spPr/>
      <dgm:t>
        <a:bodyPr/>
        <a:lstStyle/>
        <a:p>
          <a:r>
            <a:rPr lang="ru-RU" sz="1800" b="1" dirty="0"/>
            <a:t>Доработка с учетом рекомендаций госоргана (по вашему желанию)</a:t>
          </a:r>
          <a:endParaRPr lang="en-US" sz="1800" b="1" dirty="0"/>
        </a:p>
      </dgm:t>
    </dgm:pt>
    <dgm:pt modelId="{880867D1-F2D9-4D08-B095-DD5D46DED301}" type="parTrans" cxnId="{9F33DA46-DE04-4E13-BEFB-BE879A3B8895}">
      <dgm:prSet/>
      <dgm:spPr/>
      <dgm:t>
        <a:bodyPr/>
        <a:lstStyle/>
        <a:p>
          <a:endParaRPr lang="en-US" sz="2800" b="1"/>
        </a:p>
      </dgm:t>
    </dgm:pt>
    <dgm:pt modelId="{467166C0-F92F-406E-9866-4C332E3E2551}" type="sibTrans" cxnId="{9F33DA46-DE04-4E13-BEFB-BE879A3B8895}">
      <dgm:prSet/>
      <dgm:spPr/>
      <dgm:t>
        <a:bodyPr/>
        <a:lstStyle/>
        <a:p>
          <a:endParaRPr lang="en-US" sz="2800" b="1"/>
        </a:p>
      </dgm:t>
    </dgm:pt>
    <dgm:pt modelId="{998141AB-B8AE-42A2-9ACF-83DD5A935373}">
      <dgm:prSet phldrT="[Текст]" custT="1"/>
      <dgm:spPr/>
      <dgm:t>
        <a:bodyPr/>
        <a:lstStyle/>
        <a:p>
          <a:r>
            <a:rPr lang="ru-RU" sz="1800" b="1" dirty="0"/>
            <a:t>Утверждение плана работы</a:t>
          </a:r>
          <a:endParaRPr lang="en-US" sz="1800" b="1" dirty="0"/>
        </a:p>
      </dgm:t>
    </dgm:pt>
    <dgm:pt modelId="{448EB0EE-8CC5-4A13-A482-E21F82839FAD}" type="parTrans" cxnId="{F65C8255-F9B2-4351-B968-445C5312D7F2}">
      <dgm:prSet/>
      <dgm:spPr/>
      <dgm:t>
        <a:bodyPr/>
        <a:lstStyle/>
        <a:p>
          <a:endParaRPr lang="en-US" sz="2800" b="1"/>
        </a:p>
      </dgm:t>
    </dgm:pt>
    <dgm:pt modelId="{CBADB7E9-3803-49CF-9B74-9F9C84D7B5DF}" type="sibTrans" cxnId="{F65C8255-F9B2-4351-B968-445C5312D7F2}">
      <dgm:prSet/>
      <dgm:spPr/>
      <dgm:t>
        <a:bodyPr/>
        <a:lstStyle/>
        <a:p>
          <a:endParaRPr lang="en-US" sz="2800" b="1"/>
        </a:p>
      </dgm:t>
    </dgm:pt>
    <dgm:pt modelId="{C7284208-009F-435F-9FB8-AFDF4288A82A}" type="pres">
      <dgm:prSet presAssocID="{6451D6B9-9091-4A1C-8CF0-F66AF1BF2623}" presName="Name0" presStyleCnt="0">
        <dgm:presLayoutVars>
          <dgm:dir/>
          <dgm:animLvl val="lvl"/>
          <dgm:resizeHandles val="exact"/>
        </dgm:presLayoutVars>
      </dgm:prSet>
      <dgm:spPr/>
    </dgm:pt>
    <dgm:pt modelId="{65EE43DE-169D-4B7E-B2BF-2D495EBAC266}" type="pres">
      <dgm:prSet presAssocID="{998141AB-B8AE-42A2-9ACF-83DD5A935373}" presName="boxAndChildren" presStyleCnt="0"/>
      <dgm:spPr/>
    </dgm:pt>
    <dgm:pt modelId="{E0137794-389E-46C7-90DD-A7EE3BF02996}" type="pres">
      <dgm:prSet presAssocID="{998141AB-B8AE-42A2-9ACF-83DD5A935373}" presName="parentTextBox" presStyleLbl="node1" presStyleIdx="0" presStyleCnt="6"/>
      <dgm:spPr/>
    </dgm:pt>
    <dgm:pt modelId="{47AEDF06-F7DB-46C4-8A26-06FA8FAAAE2A}" type="pres">
      <dgm:prSet presAssocID="{467166C0-F92F-406E-9866-4C332E3E2551}" presName="sp" presStyleCnt="0"/>
      <dgm:spPr/>
    </dgm:pt>
    <dgm:pt modelId="{AD506DEC-F997-4BD0-BBED-CE45BC54AF38}" type="pres">
      <dgm:prSet presAssocID="{B494C77D-0923-48FC-BCF5-677F7881EB4C}" presName="arrowAndChildren" presStyleCnt="0"/>
      <dgm:spPr/>
    </dgm:pt>
    <dgm:pt modelId="{D86F29C6-AE86-49C9-B4B8-B86162DAABFB}" type="pres">
      <dgm:prSet presAssocID="{B494C77D-0923-48FC-BCF5-677F7881EB4C}" presName="parentTextArrow" presStyleLbl="node1" presStyleIdx="1" presStyleCnt="6"/>
      <dgm:spPr/>
    </dgm:pt>
    <dgm:pt modelId="{CD0E2BA8-4B4C-452F-87F0-CF657C0A5925}" type="pres">
      <dgm:prSet presAssocID="{3328C7DD-D78C-4C23-824C-ADC971491D36}" presName="sp" presStyleCnt="0"/>
      <dgm:spPr/>
    </dgm:pt>
    <dgm:pt modelId="{DB65A088-E779-41EF-8015-E892F91725F2}" type="pres">
      <dgm:prSet presAssocID="{35A09EF2-3076-4C56-AA5D-F722C95E0890}" presName="arrowAndChildren" presStyleCnt="0"/>
      <dgm:spPr/>
    </dgm:pt>
    <dgm:pt modelId="{0948CDB9-FCB0-45BF-9A8E-418555C15C3A}" type="pres">
      <dgm:prSet presAssocID="{35A09EF2-3076-4C56-AA5D-F722C95E0890}" presName="parentTextArrow" presStyleLbl="node1" presStyleIdx="2" presStyleCnt="6"/>
      <dgm:spPr/>
    </dgm:pt>
    <dgm:pt modelId="{F9679067-2A79-438F-865F-90CC43BE3E52}" type="pres">
      <dgm:prSet presAssocID="{1853C55B-38F7-421D-A032-ABF52F44895E}" presName="sp" presStyleCnt="0"/>
      <dgm:spPr/>
    </dgm:pt>
    <dgm:pt modelId="{DE29CE5F-FEA7-4B29-BBA9-A101FBC801A5}" type="pres">
      <dgm:prSet presAssocID="{5CA91554-3BE7-4073-BE95-D24C56423ABF}" presName="arrowAndChildren" presStyleCnt="0"/>
      <dgm:spPr/>
    </dgm:pt>
    <dgm:pt modelId="{76CD71E4-C458-43BB-A342-B224BA879F17}" type="pres">
      <dgm:prSet presAssocID="{5CA91554-3BE7-4073-BE95-D24C56423ABF}" presName="parentTextArrow" presStyleLbl="node1" presStyleIdx="3" presStyleCnt="6"/>
      <dgm:spPr/>
    </dgm:pt>
    <dgm:pt modelId="{A59C0369-50EA-45FA-8949-E38BFB5EA3E9}" type="pres">
      <dgm:prSet presAssocID="{58918A27-7BEA-4BF8-B2F6-EB6AB4AB70CD}" presName="sp" presStyleCnt="0"/>
      <dgm:spPr/>
    </dgm:pt>
    <dgm:pt modelId="{04BF0CDA-F8A0-442A-98AD-06A5E026C429}" type="pres">
      <dgm:prSet presAssocID="{00F7CBF1-B416-476A-87C6-3DB720A9C888}" presName="arrowAndChildren" presStyleCnt="0"/>
      <dgm:spPr/>
    </dgm:pt>
    <dgm:pt modelId="{6692D8DB-E532-4033-8F08-401178D48E72}" type="pres">
      <dgm:prSet presAssocID="{00F7CBF1-B416-476A-87C6-3DB720A9C888}" presName="parentTextArrow" presStyleLbl="node1" presStyleIdx="4" presStyleCnt="6"/>
      <dgm:spPr/>
    </dgm:pt>
    <dgm:pt modelId="{8F2E3B97-7602-4738-B204-F10154DFC7F9}" type="pres">
      <dgm:prSet presAssocID="{47799BC0-32A0-4C6D-8D98-B1DCA563E158}" presName="sp" presStyleCnt="0"/>
      <dgm:spPr/>
    </dgm:pt>
    <dgm:pt modelId="{6E9FDEB2-826A-44F6-9A33-17630A63317B}" type="pres">
      <dgm:prSet presAssocID="{2D9794E0-979B-40B7-B085-A90A3D882608}" presName="arrowAndChildren" presStyleCnt="0"/>
      <dgm:spPr/>
    </dgm:pt>
    <dgm:pt modelId="{35445E3A-F614-431E-A497-C2C8C406EBD4}" type="pres">
      <dgm:prSet presAssocID="{2D9794E0-979B-40B7-B085-A90A3D882608}" presName="parentTextArrow" presStyleLbl="node1" presStyleIdx="5" presStyleCnt="6"/>
      <dgm:spPr/>
    </dgm:pt>
  </dgm:ptLst>
  <dgm:cxnLst>
    <dgm:cxn modelId="{96B2DD13-4CA3-4292-9DD8-3908112BA0CE}" type="presOf" srcId="{B494C77D-0923-48FC-BCF5-677F7881EB4C}" destId="{D86F29C6-AE86-49C9-B4B8-B86162DAABFB}" srcOrd="0" destOrd="0" presId="urn:microsoft.com/office/officeart/2005/8/layout/process4"/>
    <dgm:cxn modelId="{45315516-CD95-4C5E-B935-A6A7771B4C03}" srcId="{6451D6B9-9091-4A1C-8CF0-F66AF1BF2623}" destId="{35A09EF2-3076-4C56-AA5D-F722C95E0890}" srcOrd="3" destOrd="0" parTransId="{521E62F4-0D03-466F-9516-1EDE9DA41C41}" sibTransId="{3328C7DD-D78C-4C23-824C-ADC971491D36}"/>
    <dgm:cxn modelId="{9F33DA46-DE04-4E13-BEFB-BE879A3B8895}" srcId="{6451D6B9-9091-4A1C-8CF0-F66AF1BF2623}" destId="{B494C77D-0923-48FC-BCF5-677F7881EB4C}" srcOrd="4" destOrd="0" parTransId="{880867D1-F2D9-4D08-B095-DD5D46DED301}" sibTransId="{467166C0-F92F-406E-9866-4C332E3E2551}"/>
    <dgm:cxn modelId="{D23CE747-3CDD-40EB-B0F9-771ACFFB333E}" type="presOf" srcId="{00F7CBF1-B416-476A-87C6-3DB720A9C888}" destId="{6692D8DB-E532-4033-8F08-401178D48E72}" srcOrd="0" destOrd="0" presId="urn:microsoft.com/office/officeart/2005/8/layout/process4"/>
    <dgm:cxn modelId="{EE8C964F-D401-4728-8886-D07F53BAE52E}" type="presOf" srcId="{6451D6B9-9091-4A1C-8CF0-F66AF1BF2623}" destId="{C7284208-009F-435F-9FB8-AFDF4288A82A}" srcOrd="0" destOrd="0" presId="urn:microsoft.com/office/officeart/2005/8/layout/process4"/>
    <dgm:cxn modelId="{F65C8255-F9B2-4351-B968-445C5312D7F2}" srcId="{6451D6B9-9091-4A1C-8CF0-F66AF1BF2623}" destId="{998141AB-B8AE-42A2-9ACF-83DD5A935373}" srcOrd="5" destOrd="0" parTransId="{448EB0EE-8CC5-4A13-A482-E21F82839FAD}" sibTransId="{CBADB7E9-3803-49CF-9B74-9F9C84D7B5DF}"/>
    <dgm:cxn modelId="{B346ED5F-7374-4C73-A108-15AC5749FC19}" srcId="{6451D6B9-9091-4A1C-8CF0-F66AF1BF2623}" destId="{00F7CBF1-B416-476A-87C6-3DB720A9C888}" srcOrd="1" destOrd="0" parTransId="{3DFAA9E7-5979-42D0-A264-20D512C6C42B}" sibTransId="{58918A27-7BEA-4BF8-B2F6-EB6AB4AB70CD}"/>
    <dgm:cxn modelId="{2AEF7365-F005-460E-A9B9-0F5189ECBB2B}" type="presOf" srcId="{998141AB-B8AE-42A2-9ACF-83DD5A935373}" destId="{E0137794-389E-46C7-90DD-A7EE3BF02996}" srcOrd="0" destOrd="0" presId="urn:microsoft.com/office/officeart/2005/8/layout/process4"/>
    <dgm:cxn modelId="{EBD3FA69-DF03-4857-B144-316295B440F1}" srcId="{6451D6B9-9091-4A1C-8CF0-F66AF1BF2623}" destId="{5CA91554-3BE7-4073-BE95-D24C56423ABF}" srcOrd="2" destOrd="0" parTransId="{45140D79-301F-47C2-9F63-86E6F4610394}" sibTransId="{1853C55B-38F7-421D-A032-ABF52F44895E}"/>
    <dgm:cxn modelId="{1B38B17C-3DFC-4313-A9DB-234D4EF68C28}" type="presOf" srcId="{5CA91554-3BE7-4073-BE95-D24C56423ABF}" destId="{76CD71E4-C458-43BB-A342-B224BA879F17}" srcOrd="0" destOrd="0" presId="urn:microsoft.com/office/officeart/2005/8/layout/process4"/>
    <dgm:cxn modelId="{68B56A9F-F22D-456B-A6E9-2AEAFC54001F}" type="presOf" srcId="{35A09EF2-3076-4C56-AA5D-F722C95E0890}" destId="{0948CDB9-FCB0-45BF-9A8E-418555C15C3A}" srcOrd="0" destOrd="0" presId="urn:microsoft.com/office/officeart/2005/8/layout/process4"/>
    <dgm:cxn modelId="{6AC0CFF4-FC97-4141-8DE4-F90850AF168B}" srcId="{6451D6B9-9091-4A1C-8CF0-F66AF1BF2623}" destId="{2D9794E0-979B-40B7-B085-A90A3D882608}" srcOrd="0" destOrd="0" parTransId="{6A24DA56-64CA-4606-93B6-2D94A2A28214}" sibTransId="{47799BC0-32A0-4C6D-8D98-B1DCA563E158}"/>
    <dgm:cxn modelId="{BF5CC5FF-611F-4BD7-A39D-57012D0CD9F0}" type="presOf" srcId="{2D9794E0-979B-40B7-B085-A90A3D882608}" destId="{35445E3A-F614-431E-A497-C2C8C406EBD4}" srcOrd="0" destOrd="0" presId="urn:microsoft.com/office/officeart/2005/8/layout/process4"/>
    <dgm:cxn modelId="{579F90FC-1642-440B-B364-9CB3947AA310}" type="presParOf" srcId="{C7284208-009F-435F-9FB8-AFDF4288A82A}" destId="{65EE43DE-169D-4B7E-B2BF-2D495EBAC266}" srcOrd="0" destOrd="0" presId="urn:microsoft.com/office/officeart/2005/8/layout/process4"/>
    <dgm:cxn modelId="{18B07926-4CAF-4EB3-A277-8029BCB6CA00}" type="presParOf" srcId="{65EE43DE-169D-4B7E-B2BF-2D495EBAC266}" destId="{E0137794-389E-46C7-90DD-A7EE3BF02996}" srcOrd="0" destOrd="0" presId="urn:microsoft.com/office/officeart/2005/8/layout/process4"/>
    <dgm:cxn modelId="{361AC44B-9B5D-4F1D-99FE-CF5CB5510AB0}" type="presParOf" srcId="{C7284208-009F-435F-9FB8-AFDF4288A82A}" destId="{47AEDF06-F7DB-46C4-8A26-06FA8FAAAE2A}" srcOrd="1" destOrd="0" presId="urn:microsoft.com/office/officeart/2005/8/layout/process4"/>
    <dgm:cxn modelId="{735C9B1D-BF1A-445C-86EA-788E05400B88}" type="presParOf" srcId="{C7284208-009F-435F-9FB8-AFDF4288A82A}" destId="{AD506DEC-F997-4BD0-BBED-CE45BC54AF38}" srcOrd="2" destOrd="0" presId="urn:microsoft.com/office/officeart/2005/8/layout/process4"/>
    <dgm:cxn modelId="{24A351FD-BB1D-475B-9C1F-DA6F3BEE6F25}" type="presParOf" srcId="{AD506DEC-F997-4BD0-BBED-CE45BC54AF38}" destId="{D86F29C6-AE86-49C9-B4B8-B86162DAABFB}" srcOrd="0" destOrd="0" presId="urn:microsoft.com/office/officeart/2005/8/layout/process4"/>
    <dgm:cxn modelId="{C27B3B82-413D-4184-8E4B-8CC74B6C2086}" type="presParOf" srcId="{C7284208-009F-435F-9FB8-AFDF4288A82A}" destId="{CD0E2BA8-4B4C-452F-87F0-CF657C0A5925}" srcOrd="3" destOrd="0" presId="urn:microsoft.com/office/officeart/2005/8/layout/process4"/>
    <dgm:cxn modelId="{EA5FEEDA-2310-4A7A-8CEB-A51FA985CDAE}" type="presParOf" srcId="{C7284208-009F-435F-9FB8-AFDF4288A82A}" destId="{DB65A088-E779-41EF-8015-E892F91725F2}" srcOrd="4" destOrd="0" presId="urn:microsoft.com/office/officeart/2005/8/layout/process4"/>
    <dgm:cxn modelId="{A0BE29A5-8EC5-4273-B5AB-CD099391346A}" type="presParOf" srcId="{DB65A088-E779-41EF-8015-E892F91725F2}" destId="{0948CDB9-FCB0-45BF-9A8E-418555C15C3A}" srcOrd="0" destOrd="0" presId="urn:microsoft.com/office/officeart/2005/8/layout/process4"/>
    <dgm:cxn modelId="{67B3467F-5E34-48EB-A9DE-C90C2FF86186}" type="presParOf" srcId="{C7284208-009F-435F-9FB8-AFDF4288A82A}" destId="{F9679067-2A79-438F-865F-90CC43BE3E52}" srcOrd="5" destOrd="0" presId="urn:microsoft.com/office/officeart/2005/8/layout/process4"/>
    <dgm:cxn modelId="{1C70E140-A93D-4DB9-81F8-756A27E7B58E}" type="presParOf" srcId="{C7284208-009F-435F-9FB8-AFDF4288A82A}" destId="{DE29CE5F-FEA7-4B29-BBA9-A101FBC801A5}" srcOrd="6" destOrd="0" presId="urn:microsoft.com/office/officeart/2005/8/layout/process4"/>
    <dgm:cxn modelId="{7B281D7B-1FEA-4869-A971-4A8ECC65DC19}" type="presParOf" srcId="{DE29CE5F-FEA7-4B29-BBA9-A101FBC801A5}" destId="{76CD71E4-C458-43BB-A342-B224BA879F17}" srcOrd="0" destOrd="0" presId="urn:microsoft.com/office/officeart/2005/8/layout/process4"/>
    <dgm:cxn modelId="{2FEE4CB6-E5A9-4F78-9E55-116563DF337F}" type="presParOf" srcId="{C7284208-009F-435F-9FB8-AFDF4288A82A}" destId="{A59C0369-50EA-45FA-8949-E38BFB5EA3E9}" srcOrd="7" destOrd="0" presId="urn:microsoft.com/office/officeart/2005/8/layout/process4"/>
    <dgm:cxn modelId="{D6C824D7-A87C-4963-92CA-115AB24E1862}" type="presParOf" srcId="{C7284208-009F-435F-9FB8-AFDF4288A82A}" destId="{04BF0CDA-F8A0-442A-98AD-06A5E026C429}" srcOrd="8" destOrd="0" presId="urn:microsoft.com/office/officeart/2005/8/layout/process4"/>
    <dgm:cxn modelId="{5DC01295-DE6A-4E3C-95D7-C2FA0012F268}" type="presParOf" srcId="{04BF0CDA-F8A0-442A-98AD-06A5E026C429}" destId="{6692D8DB-E532-4033-8F08-401178D48E72}" srcOrd="0" destOrd="0" presId="urn:microsoft.com/office/officeart/2005/8/layout/process4"/>
    <dgm:cxn modelId="{BE9CC2E0-4718-4778-875D-0B5603E03897}" type="presParOf" srcId="{C7284208-009F-435F-9FB8-AFDF4288A82A}" destId="{8F2E3B97-7602-4738-B204-F10154DFC7F9}" srcOrd="9" destOrd="0" presId="urn:microsoft.com/office/officeart/2005/8/layout/process4"/>
    <dgm:cxn modelId="{FCE722FC-C486-4629-8D05-4B643DB42C5A}" type="presParOf" srcId="{C7284208-009F-435F-9FB8-AFDF4288A82A}" destId="{6E9FDEB2-826A-44F6-9A33-17630A63317B}" srcOrd="10" destOrd="0" presId="urn:microsoft.com/office/officeart/2005/8/layout/process4"/>
    <dgm:cxn modelId="{E5CEFCBD-18E5-467D-81CE-DC318A258272}" type="presParOf" srcId="{6E9FDEB2-826A-44F6-9A33-17630A63317B}" destId="{35445E3A-F614-431E-A497-C2C8C406EBD4}"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2A88A38-011B-4091-9162-B7CAA98B3F62}">
      <dsp:nvSpPr>
        <dsp:cNvPr id="0" name=""/>
        <dsp:cNvSpPr/>
      </dsp:nvSpPr>
      <dsp:spPr>
        <a:xfrm>
          <a:off x="4834889" y="308248"/>
          <a:ext cx="2268785" cy="1093390"/>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ru-RU" sz="1800" kern="1200" dirty="0"/>
            <a:t>ОС</a:t>
          </a:r>
        </a:p>
      </dsp:txBody>
      <dsp:txXfrm>
        <a:off x="4866913" y="340272"/>
        <a:ext cx="2204737" cy="1029342"/>
      </dsp:txXfrm>
    </dsp:sp>
    <dsp:sp modelId="{C0DA9BF8-18BC-4723-8DE5-BD6C374DD36D}">
      <dsp:nvSpPr>
        <dsp:cNvPr id="0" name=""/>
        <dsp:cNvSpPr/>
      </dsp:nvSpPr>
      <dsp:spPr>
        <a:xfrm rot="10800000">
          <a:off x="3417684" y="608931"/>
          <a:ext cx="1214747" cy="492025"/>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ru-RU" sz="1400" kern="1200"/>
        </a:p>
      </dsp:txBody>
      <dsp:txXfrm rot="10800000">
        <a:off x="3565291" y="707336"/>
        <a:ext cx="1067140" cy="295215"/>
      </dsp:txXfrm>
    </dsp:sp>
    <dsp:sp modelId="{1CC213E3-4B5E-4651-AF30-F70CF42066A9}">
      <dsp:nvSpPr>
        <dsp:cNvPr id="0" name=""/>
        <dsp:cNvSpPr/>
      </dsp:nvSpPr>
      <dsp:spPr>
        <a:xfrm>
          <a:off x="946440" y="308248"/>
          <a:ext cx="2268785" cy="1093390"/>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ru-RU" sz="1800" kern="1200" dirty="0"/>
            <a:t>Государственный орган	</a:t>
          </a:r>
        </a:p>
      </dsp:txBody>
      <dsp:txXfrm>
        <a:off x="978464" y="340272"/>
        <a:ext cx="2204737" cy="1029342"/>
      </dsp:txXfrm>
    </dsp:sp>
    <dsp:sp modelId="{D6AA3648-09DE-44C4-82FB-D11729B0B0AB}">
      <dsp:nvSpPr>
        <dsp:cNvPr id="0" name=""/>
        <dsp:cNvSpPr/>
      </dsp:nvSpPr>
      <dsp:spPr>
        <a:xfrm rot="3203562">
          <a:off x="2350374" y="1869072"/>
          <a:ext cx="1333142" cy="492025"/>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r>
            <a:rPr lang="ru-RU" sz="1400" kern="1200" dirty="0">
              <a:solidFill>
                <a:srgbClr val="FF0000"/>
              </a:solidFill>
            </a:rPr>
            <a:t>14 </a:t>
          </a:r>
          <a:r>
            <a:rPr lang="ru-RU" sz="1400" kern="1200" dirty="0" err="1">
              <a:solidFill>
                <a:srgbClr val="FF0000"/>
              </a:solidFill>
            </a:rPr>
            <a:t>д</a:t>
          </a:r>
          <a:endParaRPr lang="ru-RU" sz="1400" kern="1200" dirty="0">
            <a:solidFill>
              <a:srgbClr val="FF0000"/>
            </a:solidFill>
          </a:endParaRPr>
        </a:p>
      </dsp:txBody>
      <dsp:txXfrm rot="-5400000">
        <a:off x="2825326" y="1463072"/>
        <a:ext cx="295215" cy="1185535"/>
      </dsp:txXfrm>
    </dsp:sp>
    <dsp:sp modelId="{93505BB1-A650-4427-8DAA-FB6410CC558B}">
      <dsp:nvSpPr>
        <dsp:cNvPr id="0" name=""/>
        <dsp:cNvSpPr/>
      </dsp:nvSpPr>
      <dsp:spPr>
        <a:xfrm>
          <a:off x="2818665" y="2828530"/>
          <a:ext cx="2268785" cy="1093390"/>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ru-RU" sz="1800" kern="1200" dirty="0"/>
            <a:t>Гражданин</a:t>
          </a:r>
        </a:p>
      </dsp:txBody>
      <dsp:txXfrm>
        <a:off x="2850689" y="2860554"/>
        <a:ext cx="2204737" cy="102934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BC8C197-80DA-45FF-BD7F-5CA6217B3F20}">
      <dsp:nvSpPr>
        <dsp:cNvPr id="0" name=""/>
        <dsp:cNvSpPr/>
      </dsp:nvSpPr>
      <dsp:spPr>
        <a:xfrm>
          <a:off x="428447" y="1170799"/>
          <a:ext cx="7712056" cy="7010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b" anchorCtr="0">
          <a:noAutofit/>
        </a:bodyPr>
        <a:lstStyle/>
        <a:p>
          <a:pPr marL="0" lvl="0" indent="0" algn="l" defTabSz="1111250">
            <a:lnSpc>
              <a:spcPct val="90000"/>
            </a:lnSpc>
            <a:spcBef>
              <a:spcPct val="0"/>
            </a:spcBef>
            <a:spcAft>
              <a:spcPct val="35000"/>
            </a:spcAft>
            <a:buNone/>
          </a:pPr>
          <a:r>
            <a:rPr lang="ru-RU" sz="2500" kern="1200" dirty="0">
              <a:solidFill>
                <a:schemeClr val="tx2">
                  <a:lumMod val="75000"/>
                </a:schemeClr>
              </a:solidFill>
            </a:rPr>
            <a:t>Гендерный барьер</a:t>
          </a:r>
          <a:endParaRPr lang="en-US" sz="2500" kern="1200" dirty="0">
            <a:solidFill>
              <a:schemeClr val="tx2">
                <a:lumMod val="75000"/>
              </a:schemeClr>
            </a:solidFill>
          </a:endParaRPr>
        </a:p>
      </dsp:txBody>
      <dsp:txXfrm>
        <a:off x="428447" y="1170799"/>
        <a:ext cx="7712056" cy="701096"/>
      </dsp:txXfrm>
    </dsp:sp>
    <dsp:sp modelId="{E264E280-C5F9-49D2-9B32-577344D3BA3A}">
      <dsp:nvSpPr>
        <dsp:cNvPr id="0" name=""/>
        <dsp:cNvSpPr/>
      </dsp:nvSpPr>
      <dsp:spPr>
        <a:xfrm>
          <a:off x="428447" y="1871895"/>
          <a:ext cx="1028274" cy="171379"/>
        </a:xfrm>
        <a:prstGeom prst="parallelogram">
          <a:avLst>
            <a:gd name="adj" fmla="val 140840"/>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984B061-392E-45D1-8122-CA304F9CCFBE}">
      <dsp:nvSpPr>
        <dsp:cNvPr id="0" name=""/>
        <dsp:cNvSpPr/>
      </dsp:nvSpPr>
      <dsp:spPr>
        <a:xfrm>
          <a:off x="1516704" y="1871895"/>
          <a:ext cx="1028274" cy="171379"/>
        </a:xfrm>
        <a:prstGeom prst="parallelogram">
          <a:avLst>
            <a:gd name="adj" fmla="val 140840"/>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B5EC1F1-01F6-4CB0-8C17-15661F124CA4}">
      <dsp:nvSpPr>
        <dsp:cNvPr id="0" name=""/>
        <dsp:cNvSpPr/>
      </dsp:nvSpPr>
      <dsp:spPr>
        <a:xfrm>
          <a:off x="2604961" y="1871895"/>
          <a:ext cx="1028274" cy="171379"/>
        </a:xfrm>
        <a:prstGeom prst="parallelogram">
          <a:avLst>
            <a:gd name="adj" fmla="val 140840"/>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4C12829-0B48-4935-8AC6-4FA944A1889A}">
      <dsp:nvSpPr>
        <dsp:cNvPr id="0" name=""/>
        <dsp:cNvSpPr/>
      </dsp:nvSpPr>
      <dsp:spPr>
        <a:xfrm>
          <a:off x="3693218" y="1871895"/>
          <a:ext cx="1028274" cy="171379"/>
        </a:xfrm>
        <a:prstGeom prst="parallelogram">
          <a:avLst>
            <a:gd name="adj" fmla="val 140840"/>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E48E2B6-B2EC-48D0-9CCD-2D8B78F3C815}">
      <dsp:nvSpPr>
        <dsp:cNvPr id="0" name=""/>
        <dsp:cNvSpPr/>
      </dsp:nvSpPr>
      <dsp:spPr>
        <a:xfrm>
          <a:off x="4781475" y="1871895"/>
          <a:ext cx="1028274" cy="171379"/>
        </a:xfrm>
        <a:prstGeom prst="parallelogram">
          <a:avLst>
            <a:gd name="adj" fmla="val 140840"/>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A874DB9-C09E-41DA-8BDB-6E806D3E72C4}">
      <dsp:nvSpPr>
        <dsp:cNvPr id="0" name=""/>
        <dsp:cNvSpPr/>
      </dsp:nvSpPr>
      <dsp:spPr>
        <a:xfrm>
          <a:off x="5869732" y="1871895"/>
          <a:ext cx="1028274" cy="171379"/>
        </a:xfrm>
        <a:prstGeom prst="parallelogram">
          <a:avLst>
            <a:gd name="adj" fmla="val 140840"/>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FF89491-E398-42D4-979F-6305127B0B12}">
      <dsp:nvSpPr>
        <dsp:cNvPr id="0" name=""/>
        <dsp:cNvSpPr/>
      </dsp:nvSpPr>
      <dsp:spPr>
        <a:xfrm>
          <a:off x="6957989" y="1871895"/>
          <a:ext cx="1028274" cy="171379"/>
        </a:xfrm>
        <a:prstGeom prst="parallelogram">
          <a:avLst>
            <a:gd name="adj" fmla="val 140840"/>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5DE1079-9095-4A80-AA4B-8E20AFFED33C}">
      <dsp:nvSpPr>
        <dsp:cNvPr id="0" name=""/>
        <dsp:cNvSpPr/>
      </dsp:nvSpPr>
      <dsp:spPr>
        <a:xfrm>
          <a:off x="428447" y="2146587"/>
          <a:ext cx="7712056" cy="7010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b" anchorCtr="0">
          <a:noAutofit/>
        </a:bodyPr>
        <a:lstStyle/>
        <a:p>
          <a:pPr marL="0" lvl="0" indent="0" algn="l" defTabSz="1111250">
            <a:lnSpc>
              <a:spcPct val="90000"/>
            </a:lnSpc>
            <a:spcBef>
              <a:spcPct val="0"/>
            </a:spcBef>
            <a:spcAft>
              <a:spcPct val="35000"/>
            </a:spcAft>
            <a:buNone/>
          </a:pPr>
          <a:r>
            <a:rPr lang="ru-RU" sz="2500" kern="1200" dirty="0">
              <a:solidFill>
                <a:schemeClr val="tx2">
                  <a:lumMod val="75000"/>
                </a:schemeClr>
              </a:solidFill>
            </a:rPr>
            <a:t>Недостаток квалифицированных кандидатов</a:t>
          </a:r>
          <a:endParaRPr lang="en-US" sz="2500" kern="1200" dirty="0">
            <a:solidFill>
              <a:schemeClr val="tx2">
                <a:lumMod val="75000"/>
              </a:schemeClr>
            </a:solidFill>
          </a:endParaRPr>
        </a:p>
      </dsp:txBody>
      <dsp:txXfrm>
        <a:off x="428447" y="2146587"/>
        <a:ext cx="7712056" cy="701096"/>
      </dsp:txXfrm>
    </dsp:sp>
    <dsp:sp modelId="{B8A13D5C-EC28-4BBD-9C59-824C04280619}">
      <dsp:nvSpPr>
        <dsp:cNvPr id="0" name=""/>
        <dsp:cNvSpPr/>
      </dsp:nvSpPr>
      <dsp:spPr>
        <a:xfrm>
          <a:off x="428447" y="2847684"/>
          <a:ext cx="1028274" cy="171379"/>
        </a:xfrm>
        <a:prstGeom prst="parallelogram">
          <a:avLst>
            <a:gd name="adj" fmla="val 140840"/>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0F3786B-4FCD-49E6-A4BF-3B5EF5F72780}">
      <dsp:nvSpPr>
        <dsp:cNvPr id="0" name=""/>
        <dsp:cNvSpPr/>
      </dsp:nvSpPr>
      <dsp:spPr>
        <a:xfrm>
          <a:off x="1516704" y="2847684"/>
          <a:ext cx="1028274" cy="171379"/>
        </a:xfrm>
        <a:prstGeom prst="parallelogram">
          <a:avLst>
            <a:gd name="adj" fmla="val 140840"/>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12571C7-E7A6-41F9-92F1-A42925625410}">
      <dsp:nvSpPr>
        <dsp:cNvPr id="0" name=""/>
        <dsp:cNvSpPr/>
      </dsp:nvSpPr>
      <dsp:spPr>
        <a:xfrm>
          <a:off x="2604961" y="2847684"/>
          <a:ext cx="1028274" cy="171379"/>
        </a:xfrm>
        <a:prstGeom prst="parallelogram">
          <a:avLst>
            <a:gd name="adj" fmla="val 140840"/>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304709D-8D3B-445C-8084-149E2BC9CFDA}">
      <dsp:nvSpPr>
        <dsp:cNvPr id="0" name=""/>
        <dsp:cNvSpPr/>
      </dsp:nvSpPr>
      <dsp:spPr>
        <a:xfrm>
          <a:off x="3693218" y="2847684"/>
          <a:ext cx="1028274" cy="171379"/>
        </a:xfrm>
        <a:prstGeom prst="parallelogram">
          <a:avLst>
            <a:gd name="adj" fmla="val 140840"/>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1042FA4-2FC4-4BBD-9A52-9BDB5A02BE31}">
      <dsp:nvSpPr>
        <dsp:cNvPr id="0" name=""/>
        <dsp:cNvSpPr/>
      </dsp:nvSpPr>
      <dsp:spPr>
        <a:xfrm>
          <a:off x="4781475" y="2847684"/>
          <a:ext cx="1028274" cy="171379"/>
        </a:xfrm>
        <a:prstGeom prst="parallelogram">
          <a:avLst>
            <a:gd name="adj" fmla="val 140840"/>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C98CDD1-098D-42D9-BEC4-07C39B277988}">
      <dsp:nvSpPr>
        <dsp:cNvPr id="0" name=""/>
        <dsp:cNvSpPr/>
      </dsp:nvSpPr>
      <dsp:spPr>
        <a:xfrm>
          <a:off x="5869732" y="2847684"/>
          <a:ext cx="1028274" cy="171379"/>
        </a:xfrm>
        <a:prstGeom prst="parallelogram">
          <a:avLst>
            <a:gd name="adj" fmla="val 140840"/>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C9AFC7A-73E5-42D7-969D-4B37219860C9}">
      <dsp:nvSpPr>
        <dsp:cNvPr id="0" name=""/>
        <dsp:cNvSpPr/>
      </dsp:nvSpPr>
      <dsp:spPr>
        <a:xfrm>
          <a:off x="6957989" y="2847684"/>
          <a:ext cx="1028274" cy="171379"/>
        </a:xfrm>
        <a:prstGeom prst="parallelogram">
          <a:avLst>
            <a:gd name="adj" fmla="val 140840"/>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CA29E70-A30E-45E7-8A25-47D4C82253CF}">
      <dsp:nvSpPr>
        <dsp:cNvPr id="0" name=""/>
        <dsp:cNvSpPr/>
      </dsp:nvSpPr>
      <dsp:spPr>
        <a:xfrm>
          <a:off x="428447" y="3122376"/>
          <a:ext cx="7712056" cy="7010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b" anchorCtr="0">
          <a:noAutofit/>
        </a:bodyPr>
        <a:lstStyle/>
        <a:p>
          <a:pPr marL="0" lvl="0" indent="0" algn="l" defTabSz="1111250">
            <a:lnSpc>
              <a:spcPct val="90000"/>
            </a:lnSpc>
            <a:spcBef>
              <a:spcPct val="0"/>
            </a:spcBef>
            <a:spcAft>
              <a:spcPct val="35000"/>
            </a:spcAft>
            <a:buNone/>
          </a:pPr>
          <a:r>
            <a:rPr lang="ru-RU" sz="2500" kern="1200" dirty="0">
              <a:solidFill>
                <a:schemeClr val="tx2">
                  <a:lumMod val="75000"/>
                </a:schemeClr>
              </a:solidFill>
            </a:rPr>
            <a:t>Заочный отбор</a:t>
          </a:r>
          <a:endParaRPr lang="en-US" sz="2500" kern="1200" dirty="0">
            <a:solidFill>
              <a:schemeClr val="tx2">
                <a:lumMod val="75000"/>
              </a:schemeClr>
            </a:solidFill>
          </a:endParaRPr>
        </a:p>
      </dsp:txBody>
      <dsp:txXfrm>
        <a:off x="428447" y="3122376"/>
        <a:ext cx="7712056" cy="701096"/>
      </dsp:txXfrm>
    </dsp:sp>
    <dsp:sp modelId="{93403859-E442-4726-8A1C-227E50C3FBB1}">
      <dsp:nvSpPr>
        <dsp:cNvPr id="0" name=""/>
        <dsp:cNvSpPr/>
      </dsp:nvSpPr>
      <dsp:spPr>
        <a:xfrm>
          <a:off x="428447" y="3823472"/>
          <a:ext cx="1028274" cy="171379"/>
        </a:xfrm>
        <a:prstGeom prst="parallelogram">
          <a:avLst>
            <a:gd name="adj" fmla="val 140840"/>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21122E8-2D15-43CC-A324-7279A7DD9988}">
      <dsp:nvSpPr>
        <dsp:cNvPr id="0" name=""/>
        <dsp:cNvSpPr/>
      </dsp:nvSpPr>
      <dsp:spPr>
        <a:xfrm>
          <a:off x="1516704" y="3823472"/>
          <a:ext cx="1028274" cy="171379"/>
        </a:xfrm>
        <a:prstGeom prst="parallelogram">
          <a:avLst>
            <a:gd name="adj" fmla="val 140840"/>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3C050FF-DE92-4AD0-A467-9642E95CEF57}">
      <dsp:nvSpPr>
        <dsp:cNvPr id="0" name=""/>
        <dsp:cNvSpPr/>
      </dsp:nvSpPr>
      <dsp:spPr>
        <a:xfrm>
          <a:off x="2604961" y="3823472"/>
          <a:ext cx="1028274" cy="171379"/>
        </a:xfrm>
        <a:prstGeom prst="parallelogram">
          <a:avLst>
            <a:gd name="adj" fmla="val 140840"/>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FF0CD1D-F87A-4004-A5A1-A911407D9753}">
      <dsp:nvSpPr>
        <dsp:cNvPr id="0" name=""/>
        <dsp:cNvSpPr/>
      </dsp:nvSpPr>
      <dsp:spPr>
        <a:xfrm>
          <a:off x="3693218" y="3823472"/>
          <a:ext cx="1028274" cy="171379"/>
        </a:xfrm>
        <a:prstGeom prst="parallelogram">
          <a:avLst>
            <a:gd name="adj" fmla="val 140840"/>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DA40CD4-6822-4418-BA4C-39449910C8A3}">
      <dsp:nvSpPr>
        <dsp:cNvPr id="0" name=""/>
        <dsp:cNvSpPr/>
      </dsp:nvSpPr>
      <dsp:spPr>
        <a:xfrm>
          <a:off x="4781475" y="3823472"/>
          <a:ext cx="1028274" cy="171379"/>
        </a:xfrm>
        <a:prstGeom prst="parallelogram">
          <a:avLst>
            <a:gd name="adj" fmla="val 140840"/>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FC46A4F-6B5D-4B1D-80AB-0C959CFC6BCE}">
      <dsp:nvSpPr>
        <dsp:cNvPr id="0" name=""/>
        <dsp:cNvSpPr/>
      </dsp:nvSpPr>
      <dsp:spPr>
        <a:xfrm>
          <a:off x="5869732" y="3823472"/>
          <a:ext cx="1028274" cy="171379"/>
        </a:xfrm>
        <a:prstGeom prst="parallelogram">
          <a:avLst>
            <a:gd name="adj" fmla="val 140840"/>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091E83C-B44B-4445-94EA-86BC4A33E985}">
      <dsp:nvSpPr>
        <dsp:cNvPr id="0" name=""/>
        <dsp:cNvSpPr/>
      </dsp:nvSpPr>
      <dsp:spPr>
        <a:xfrm>
          <a:off x="6957989" y="3823472"/>
          <a:ext cx="1028274" cy="171379"/>
        </a:xfrm>
        <a:prstGeom prst="parallelogram">
          <a:avLst>
            <a:gd name="adj" fmla="val 140840"/>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0137794-389E-46C7-90DD-A7EE3BF02996}">
      <dsp:nvSpPr>
        <dsp:cNvPr id="0" name=""/>
        <dsp:cNvSpPr/>
      </dsp:nvSpPr>
      <dsp:spPr>
        <a:xfrm>
          <a:off x="0" y="4344253"/>
          <a:ext cx="8640960" cy="570180"/>
        </a:xfrm>
        <a:prstGeom prst="rect">
          <a:avLst/>
        </a:prstGeom>
        <a:solidFill>
          <a:schemeClr val="accent1">
            <a:alpha val="90000"/>
            <a:hueOff val="0"/>
            <a:satOff val="0"/>
            <a:lumOff val="0"/>
            <a:alphaOff val="0"/>
          </a:schemeClr>
        </a:solidFill>
        <a:ln w="3810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ru-RU" sz="1800" b="1" kern="1200" dirty="0"/>
            <a:t>Утверждение плана работы</a:t>
          </a:r>
          <a:endParaRPr lang="en-US" sz="1800" b="1" kern="1200" dirty="0"/>
        </a:p>
      </dsp:txBody>
      <dsp:txXfrm>
        <a:off x="0" y="4344253"/>
        <a:ext cx="8640960" cy="570180"/>
      </dsp:txXfrm>
    </dsp:sp>
    <dsp:sp modelId="{D86F29C6-AE86-49C9-B4B8-B86162DAABFB}">
      <dsp:nvSpPr>
        <dsp:cNvPr id="0" name=""/>
        <dsp:cNvSpPr/>
      </dsp:nvSpPr>
      <dsp:spPr>
        <a:xfrm rot="10800000">
          <a:off x="0" y="3475867"/>
          <a:ext cx="8640960" cy="876938"/>
        </a:xfrm>
        <a:prstGeom prst="upArrowCallout">
          <a:avLst/>
        </a:prstGeom>
        <a:solidFill>
          <a:schemeClr val="accent1">
            <a:alpha val="90000"/>
            <a:hueOff val="0"/>
            <a:satOff val="0"/>
            <a:lumOff val="0"/>
            <a:alphaOff val="-8000"/>
          </a:schemeClr>
        </a:solidFill>
        <a:ln w="3810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ru-RU" sz="1800" b="1" kern="1200" dirty="0"/>
            <a:t>Доработка с учетом рекомендаций госоргана (по вашему желанию)</a:t>
          </a:r>
          <a:endParaRPr lang="en-US" sz="1800" b="1" kern="1200" dirty="0"/>
        </a:p>
      </dsp:txBody>
      <dsp:txXfrm rot="10800000">
        <a:off x="0" y="3475867"/>
        <a:ext cx="8640960" cy="569808"/>
      </dsp:txXfrm>
    </dsp:sp>
    <dsp:sp modelId="{0948CDB9-FCB0-45BF-9A8E-418555C15C3A}">
      <dsp:nvSpPr>
        <dsp:cNvPr id="0" name=""/>
        <dsp:cNvSpPr/>
      </dsp:nvSpPr>
      <dsp:spPr>
        <a:xfrm rot="10800000">
          <a:off x="0" y="2607482"/>
          <a:ext cx="8640960" cy="876938"/>
        </a:xfrm>
        <a:prstGeom prst="upArrowCallout">
          <a:avLst/>
        </a:prstGeom>
        <a:solidFill>
          <a:schemeClr val="accent1">
            <a:alpha val="90000"/>
            <a:hueOff val="0"/>
            <a:satOff val="0"/>
            <a:lumOff val="0"/>
            <a:alphaOff val="-16000"/>
          </a:schemeClr>
        </a:solidFill>
        <a:ln w="3810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ru-RU" sz="1800" b="1" kern="1200" dirty="0"/>
            <a:t>Направление проекта плана работы госоргану для получения рекомендаций (по вашему желанию)</a:t>
          </a:r>
          <a:endParaRPr lang="en-US" sz="1800" b="1" kern="1200" dirty="0"/>
        </a:p>
      </dsp:txBody>
      <dsp:txXfrm rot="10800000">
        <a:off x="0" y="2607482"/>
        <a:ext cx="8640960" cy="569808"/>
      </dsp:txXfrm>
    </dsp:sp>
    <dsp:sp modelId="{76CD71E4-C458-43BB-A342-B224BA879F17}">
      <dsp:nvSpPr>
        <dsp:cNvPr id="0" name=""/>
        <dsp:cNvSpPr/>
      </dsp:nvSpPr>
      <dsp:spPr>
        <a:xfrm rot="10800000">
          <a:off x="0" y="1739096"/>
          <a:ext cx="8640960" cy="876938"/>
        </a:xfrm>
        <a:prstGeom prst="upArrowCallout">
          <a:avLst/>
        </a:prstGeom>
        <a:solidFill>
          <a:schemeClr val="accent1">
            <a:alpha val="90000"/>
            <a:hueOff val="0"/>
            <a:satOff val="0"/>
            <a:lumOff val="0"/>
            <a:alphaOff val="-24000"/>
          </a:schemeClr>
        </a:solidFill>
        <a:ln w="3810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ru-RU" sz="1800" b="1" kern="1200" dirty="0"/>
            <a:t>Доработка плана работы с учетом информации, полученной во время встреч с руководителями управлений/департаментов</a:t>
          </a:r>
          <a:endParaRPr lang="en-US" sz="1800" b="1" kern="1200" dirty="0"/>
        </a:p>
      </dsp:txBody>
      <dsp:txXfrm rot="10800000">
        <a:off x="0" y="1739096"/>
        <a:ext cx="8640960" cy="569808"/>
      </dsp:txXfrm>
    </dsp:sp>
    <dsp:sp modelId="{6692D8DB-E532-4033-8F08-401178D48E72}">
      <dsp:nvSpPr>
        <dsp:cNvPr id="0" name=""/>
        <dsp:cNvSpPr/>
      </dsp:nvSpPr>
      <dsp:spPr>
        <a:xfrm rot="10800000">
          <a:off x="0" y="870711"/>
          <a:ext cx="8640960" cy="876938"/>
        </a:xfrm>
        <a:prstGeom prst="upArrowCallout">
          <a:avLst/>
        </a:prstGeom>
        <a:solidFill>
          <a:schemeClr val="accent1">
            <a:alpha val="90000"/>
            <a:hueOff val="0"/>
            <a:satOff val="0"/>
            <a:lumOff val="0"/>
            <a:alphaOff val="-32000"/>
          </a:schemeClr>
        </a:solidFill>
        <a:ln w="3810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ru-RU" sz="1800" b="1" kern="1200" dirty="0"/>
            <a:t>Встреча с руководителями управлений/департаментов госоргана (презентация их деятельности, определение проблем)</a:t>
          </a:r>
          <a:endParaRPr lang="en-US" sz="1800" b="1" kern="1200" dirty="0"/>
        </a:p>
      </dsp:txBody>
      <dsp:txXfrm rot="10800000">
        <a:off x="0" y="870711"/>
        <a:ext cx="8640960" cy="569808"/>
      </dsp:txXfrm>
    </dsp:sp>
    <dsp:sp modelId="{35445E3A-F614-431E-A497-C2C8C406EBD4}">
      <dsp:nvSpPr>
        <dsp:cNvPr id="0" name=""/>
        <dsp:cNvSpPr/>
      </dsp:nvSpPr>
      <dsp:spPr>
        <a:xfrm rot="10800000">
          <a:off x="0" y="2325"/>
          <a:ext cx="8640960" cy="876938"/>
        </a:xfrm>
        <a:prstGeom prst="upArrowCallout">
          <a:avLst/>
        </a:prstGeom>
        <a:solidFill>
          <a:schemeClr val="accent1">
            <a:alpha val="90000"/>
            <a:hueOff val="0"/>
            <a:satOff val="0"/>
            <a:lumOff val="0"/>
            <a:alphaOff val="-40000"/>
          </a:schemeClr>
        </a:solidFill>
        <a:ln w="3810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ru-RU" sz="1800" b="1" kern="1200" dirty="0"/>
            <a:t>Первоначальный план работы</a:t>
          </a:r>
          <a:endParaRPr lang="en-US" sz="1800" b="1" kern="1200" dirty="0"/>
        </a:p>
      </dsp:txBody>
      <dsp:txXfrm rot="10800000">
        <a:off x="0" y="2325"/>
        <a:ext cx="8640960" cy="569808"/>
      </dsp:txXfrm>
    </dsp:sp>
  </dsp:spTree>
</dsp:drawing>
</file>

<file path=ppt/diagrams/layout1.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VerticalAccentList">
  <dgm:title val=""/>
  <dgm:desc val=""/>
  <dgm:catLst>
    <dgm:cat type="list" pri="16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dgm:chPref/>
      <dgm:dir/>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constrLst>
      <dgm:constr type="primFontSz" for="des" forName="parenttext" refType="primFontSz" refFor="des" refForName="childtext" op="gte"/>
      <dgm:constr type="w" for="ch" forName="composite" refType="w"/>
      <dgm:constr type="h" for="ch" forName="composite" refType="h"/>
      <dgm:constr type="w" for="ch" forName="parallelogramComposite" refType="w"/>
      <dgm:constr type="h" for="ch" forName="parallelogramComposite" refType="h"/>
      <dgm:constr type="w" for="ch" forName="parenttextcomposite" refType="w" fact="0.9"/>
      <dgm:constr type="h" for="ch" forName="parenttextcomposite" refType="h" fact="0.6"/>
      <dgm:constr type="h" for="ch" forName="sibTrans" refType="h" refFor="ch" refForName="composite" op="equ" fact="0.02"/>
      <dgm:constr type="h" for="ch" forName="sibTrans" op="equ"/>
    </dgm:constrLst>
    <dgm:forEach name="nodesForEach" axis="ch" ptType="node">
      <dgm:layoutNode name="parenttextcomposite">
        <dgm:alg type="composite">
          <dgm:param type="ar" val="11"/>
        </dgm:alg>
        <dgm:shape xmlns:r="http://schemas.openxmlformats.org/officeDocument/2006/relationships" r:blip="">
          <dgm:adjLst/>
        </dgm:shape>
        <dgm:constrLst>
          <dgm:constr type="h" for="ch" forName="parenttext" refType="h"/>
          <dgm:constr type="w" for="ch" forName="parenttext" refType="w"/>
        </dgm:constrLst>
        <dgm:layoutNode name="parenttext" styleLbl="revTx">
          <dgm:varLst>
            <dgm:chMax/>
            <dgm:chPref val="2"/>
            <dgm:bulletEnabled val="1"/>
          </dgm:varLst>
          <dgm:choose name="Name4">
            <dgm:if name="Name5" func="var" arg="dir" op="equ" val="norm">
              <dgm:alg type="tx">
                <dgm:param type="parTxLTRAlign" val="l"/>
                <dgm:param type="txAnchorVert" val="b"/>
              </dgm:alg>
            </dgm:if>
            <dgm:else name="Name6">
              <dgm:alg type="tx">
                <dgm:param type="parTxLTRAlign" val="r"/>
                <dgm:param type="txAnchorVert" val="b"/>
              </dgm:alg>
            </dgm:else>
          </dgm:choose>
          <dgm:shape xmlns:r="http://schemas.openxmlformats.org/officeDocument/2006/relationships" type="rect"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choose name="Name7">
        <dgm:if name="Name8" axis="ch" ptType="node" func="cnt" op="gte" val="1">
          <dgm:layoutNode name="composite">
            <dgm:alg type="composite">
              <dgm:param type="ar" val="6"/>
            </dgm:alg>
            <dgm:shape xmlns:r="http://schemas.openxmlformats.org/officeDocument/2006/relationships" r:blip="">
              <dgm:adjLst/>
            </dgm:shape>
            <dgm:choose name="Name9">
              <dgm:if name="Name10" func="var" arg="dir" op="equ" val="norm">
                <dgm:constrLst>
                  <dgm:constr type="l" for="ch" forName="chevron1" refType="w" fact="0.0301"/>
                  <dgm:constr type="t" for="ch" forName="chevron1" refType="h" fact="0"/>
                  <dgm:constr type="w" for="ch" forName="chevron1" refType="w" fact="0.2106"/>
                  <dgm:constr type="h" for="ch" forName="chevron1" refType="h"/>
                  <dgm:constr type="l" for="ch" forName="chevron2" refType="w" fact="0.1566"/>
                  <dgm:constr type="t" for="ch" forName="chevron2" refType="h" fact="0"/>
                  <dgm:constr type="w" for="ch" forName="chevron2" refType="w" fact="0.2106"/>
                  <dgm:constr type="h" for="ch" forName="chevron2" refType="h"/>
                  <dgm:constr type="l" for="ch" forName="chevron3" refType="w" fact="0.2832"/>
                  <dgm:constr type="t" for="ch" forName="chevron3" refType="h" fact="0"/>
                  <dgm:constr type="w" for="ch" forName="chevron3" refType="w" fact="0.2106"/>
                  <dgm:constr type="h" for="ch" forName="chevron3" refType="h"/>
                  <dgm:constr type="l" for="ch" forName="chevron4" refType="w" fact="0.4097"/>
                  <dgm:constr type="t" for="ch" forName="chevron4" refType="h" fact="0"/>
                  <dgm:constr type="w" for="ch" forName="chevron4" refType="w" fact="0.2106"/>
                  <dgm:constr type="h" for="ch" forName="chevron4" refType="h"/>
                  <dgm:constr type="l" for="ch" forName="chevron5" refType="w" fact="0.5363"/>
                  <dgm:constr type="t" for="ch" forName="chevron5" refType="h" fact="0"/>
                  <dgm:constr type="w" for="ch" forName="chevron5" refType="w" fact="0.2106"/>
                  <dgm:constr type="h" for="ch" forName="chevron5" refType="h"/>
                  <dgm:constr type="l" for="ch" forName="chevron6" refType="w" fact="0.6628"/>
                  <dgm:constr type="t" for="ch" forName="chevron6" refType="h" fact="0"/>
                  <dgm:constr type="w" for="ch" forName="chevron6" refType="w" fact="0.2106"/>
                  <dgm:constr type="h" for="ch" forName="chevron6" refType="h"/>
                  <dgm:constr type="l" for="ch" forName="chevron7" refType="w" fact="0.7894"/>
                  <dgm:constr type="t" for="ch" forName="chevron7" refType="h" fact="0"/>
                  <dgm:constr type="w" for="ch" forName="chevron7" refType="w" fact="0.2106"/>
                  <dgm:constr type="h" for="ch" forName="chevron7" refType="h"/>
                  <dgm:constr type="l" for="ch" forName="childtext" refType="w" fact="0.0301"/>
                  <dgm:constr type="t" for="ch" forName="childtext" refType="h" fact="0.1"/>
                  <dgm:constr type="w" for="ch" forName="childtext" refType="w" fact="0.9117"/>
                  <dgm:constr type="h" for="ch" forName="childtext" refType="h" fact="0.8"/>
                </dgm:constrLst>
              </dgm:if>
              <dgm:else name="Name11">
                <dgm:constrLst>
                  <dgm:constr type="l" for="ch" forName="chevron1" refType="w" fact="0.0301"/>
                  <dgm:constr type="t" for="ch" forName="chevron1" refType="h" fact="0"/>
                  <dgm:constr type="w" for="ch" forName="chevron1" refType="w" fact="0.2106"/>
                  <dgm:constr type="h" for="ch" forName="chevron1" refType="h"/>
                  <dgm:constr type="l" for="ch" forName="chevron2" refType="w" fact="0.1566"/>
                  <dgm:constr type="t" for="ch" forName="chevron2" refType="h" fact="0"/>
                  <dgm:constr type="w" for="ch" forName="chevron2" refType="w" fact="0.2106"/>
                  <dgm:constr type="h" for="ch" forName="chevron2" refType="h"/>
                  <dgm:constr type="l" for="ch" forName="chevron3" refType="w" fact="0.2832"/>
                  <dgm:constr type="t" for="ch" forName="chevron3" refType="h" fact="0"/>
                  <dgm:constr type="w" for="ch" forName="chevron3" refType="w" fact="0.2106"/>
                  <dgm:constr type="h" for="ch" forName="chevron3" refType="h"/>
                  <dgm:constr type="l" for="ch" forName="chevron4" refType="w" fact="0.4097"/>
                  <dgm:constr type="t" for="ch" forName="chevron4" refType="h" fact="0"/>
                  <dgm:constr type="w" for="ch" forName="chevron4" refType="w" fact="0.2106"/>
                  <dgm:constr type="h" for="ch" forName="chevron4" refType="h"/>
                  <dgm:constr type="l" for="ch" forName="chevron5" refType="w" fact="0.5363"/>
                  <dgm:constr type="t" for="ch" forName="chevron5" refType="h" fact="0"/>
                  <dgm:constr type="w" for="ch" forName="chevron5" refType="w" fact="0.2106"/>
                  <dgm:constr type="h" for="ch" forName="chevron5" refType="h"/>
                  <dgm:constr type="l" for="ch" forName="chevron6" refType="w" fact="0.6628"/>
                  <dgm:constr type="t" for="ch" forName="chevron6" refType="h" fact="0"/>
                  <dgm:constr type="w" for="ch" forName="chevron6" refType="w" fact="0.2106"/>
                  <dgm:constr type="h" for="ch" forName="chevron6" refType="h"/>
                  <dgm:constr type="l" for="ch" forName="chevron7" refType="w" fact="0.7894"/>
                  <dgm:constr type="t" for="ch" forName="chevron7" refType="h" fact="0"/>
                  <dgm:constr type="w" for="ch" forName="chevron7" refType="w" fact="0.2106"/>
                  <dgm:constr type="h" for="ch" forName="chevron7" refType="h"/>
                  <dgm:constr type="l" for="ch" forName="childtext" refType="w" fact="0.0883"/>
                  <dgm:constr type="t" for="ch" forName="childtext" refType="h" fact="0.1"/>
                  <dgm:constr type="w" for="ch" forName="childtext" refType="w" fact="0.9117"/>
                  <dgm:constr type="h" for="ch" forName="childtext" refType="h" fact="0.8"/>
                </dgm:constrLst>
              </dgm:else>
            </dgm:choose>
            <dgm:ruleLst/>
            <dgm:layoutNode name="chevron1" styleLbl="alignNode1">
              <dgm:alg type="sp"/>
              <dgm:choose name="Name12">
                <dgm:if name="Name13" func="var" arg="dir" op="equ" val="norm">
                  <dgm:shape xmlns:r="http://schemas.openxmlformats.org/officeDocument/2006/relationships" type="chevron" r:blip="">
                    <dgm:adjLst>
                      <dgm:adj idx="1" val="0.7061"/>
                    </dgm:adjLst>
                  </dgm:shape>
                </dgm:if>
                <dgm:else name="Name14">
                  <dgm:shape xmlns:r="http://schemas.openxmlformats.org/officeDocument/2006/relationships" rot="180" type="chevron" r:blip="">
                    <dgm:adjLst>
                      <dgm:adj idx="1" val="0.7061"/>
                    </dgm:adjLst>
                  </dgm:shape>
                </dgm:else>
              </dgm:choose>
              <dgm:presOf/>
            </dgm:layoutNode>
            <dgm:layoutNode name="chevron2" styleLbl="alignNode1">
              <dgm:alg type="sp"/>
              <dgm:choose name="Name15">
                <dgm:if name="Name16" func="var" arg="dir" op="equ" val="norm">
                  <dgm:shape xmlns:r="http://schemas.openxmlformats.org/officeDocument/2006/relationships" type="chevron" r:blip="">
                    <dgm:adjLst>
                      <dgm:adj idx="1" val="0.7061"/>
                    </dgm:adjLst>
                  </dgm:shape>
                </dgm:if>
                <dgm:else name="Name17">
                  <dgm:shape xmlns:r="http://schemas.openxmlformats.org/officeDocument/2006/relationships" rot="180" type="chevron" r:blip="">
                    <dgm:adjLst>
                      <dgm:adj idx="1" val="0.7061"/>
                    </dgm:adjLst>
                  </dgm:shape>
                </dgm:else>
              </dgm:choose>
              <dgm:presOf/>
            </dgm:layoutNode>
            <dgm:layoutNode name="chevron3" styleLbl="alignNode1">
              <dgm:alg type="sp"/>
              <dgm:choose name="Name18">
                <dgm:if name="Name19" func="var" arg="dir" op="equ" val="norm">
                  <dgm:shape xmlns:r="http://schemas.openxmlformats.org/officeDocument/2006/relationships" type="chevron" r:blip="">
                    <dgm:adjLst>
                      <dgm:adj idx="1" val="0.7061"/>
                    </dgm:adjLst>
                  </dgm:shape>
                </dgm:if>
                <dgm:else name="Name20">
                  <dgm:shape xmlns:r="http://schemas.openxmlformats.org/officeDocument/2006/relationships" rot="180" type="chevron" r:blip="">
                    <dgm:adjLst>
                      <dgm:adj idx="1" val="0.7061"/>
                    </dgm:adjLst>
                  </dgm:shape>
                </dgm:else>
              </dgm:choose>
              <dgm:presOf/>
            </dgm:layoutNode>
            <dgm:layoutNode name="chevron4" styleLbl="alignNode1">
              <dgm:alg type="sp"/>
              <dgm:choose name="Name21">
                <dgm:if name="Name22" func="var" arg="dir" op="equ" val="norm">
                  <dgm:shape xmlns:r="http://schemas.openxmlformats.org/officeDocument/2006/relationships" type="chevron" r:blip="">
                    <dgm:adjLst>
                      <dgm:adj idx="1" val="0.7061"/>
                    </dgm:adjLst>
                  </dgm:shape>
                </dgm:if>
                <dgm:else name="Name23">
                  <dgm:shape xmlns:r="http://schemas.openxmlformats.org/officeDocument/2006/relationships" rot="180" type="chevron" r:blip="">
                    <dgm:adjLst>
                      <dgm:adj idx="1" val="0.7061"/>
                    </dgm:adjLst>
                  </dgm:shape>
                </dgm:else>
              </dgm:choose>
              <dgm:presOf/>
            </dgm:layoutNode>
            <dgm:layoutNode name="chevron5" styleLbl="alignNode1">
              <dgm:alg type="sp"/>
              <dgm:choose name="Name24">
                <dgm:if name="Name25" func="var" arg="dir" op="equ" val="norm">
                  <dgm:shape xmlns:r="http://schemas.openxmlformats.org/officeDocument/2006/relationships" type="chevron" r:blip="">
                    <dgm:adjLst>
                      <dgm:adj idx="1" val="0.7061"/>
                    </dgm:adjLst>
                  </dgm:shape>
                </dgm:if>
                <dgm:else name="Name26">
                  <dgm:shape xmlns:r="http://schemas.openxmlformats.org/officeDocument/2006/relationships" rot="180" type="chevron" r:blip="">
                    <dgm:adjLst>
                      <dgm:adj idx="1" val="0.7061"/>
                    </dgm:adjLst>
                  </dgm:shape>
                </dgm:else>
              </dgm:choose>
              <dgm:presOf/>
            </dgm:layoutNode>
            <dgm:layoutNode name="chevron6" styleLbl="alignNode1">
              <dgm:alg type="sp"/>
              <dgm:choose name="Name27">
                <dgm:if name="Name28" func="var" arg="dir" op="equ" val="norm">
                  <dgm:shape xmlns:r="http://schemas.openxmlformats.org/officeDocument/2006/relationships" type="chevron" r:blip="">
                    <dgm:adjLst>
                      <dgm:adj idx="1" val="0.7061"/>
                    </dgm:adjLst>
                  </dgm:shape>
                </dgm:if>
                <dgm:else name="Name29">
                  <dgm:shape xmlns:r="http://schemas.openxmlformats.org/officeDocument/2006/relationships" rot="180" type="chevron" r:blip="">
                    <dgm:adjLst>
                      <dgm:adj idx="1" val="0.7061"/>
                    </dgm:adjLst>
                  </dgm:shape>
                </dgm:else>
              </dgm:choose>
              <dgm:presOf/>
            </dgm:layoutNode>
            <dgm:layoutNode name="chevron7" styleLbl="alignNode1">
              <dgm:alg type="sp"/>
              <dgm:choose name="Name30">
                <dgm:if name="Name31" func="var" arg="dir" op="equ" val="norm">
                  <dgm:shape xmlns:r="http://schemas.openxmlformats.org/officeDocument/2006/relationships" type="chevron" r:blip="">
                    <dgm:adjLst>
                      <dgm:adj idx="1" val="0.7061"/>
                    </dgm:adjLst>
                  </dgm:shape>
                </dgm:if>
                <dgm:else name="Name32">
                  <dgm:shape xmlns:r="http://schemas.openxmlformats.org/officeDocument/2006/relationships" rot="180" type="chevron" r:blip="">
                    <dgm:adjLst>
                      <dgm:adj idx="1" val="0.7061"/>
                    </dgm:adjLst>
                  </dgm:shape>
                </dgm:else>
              </dgm:choose>
              <dgm:presOf/>
            </dgm:layoutNode>
            <dgm:layoutNode name="childtext" styleLbl="solidFgAcc1">
              <dgm:varLst>
                <dgm:chMax/>
                <dgm:chPref val="0"/>
                <dgm:bulletEnabled val="1"/>
              </dgm:varLst>
              <dgm:choose name="Name33">
                <dgm:if name="Name34" func="var" arg="dir" op="equ" val="norm">
                  <dgm:alg type="tx">
                    <dgm:param type="parTxLTRAlign" val="l"/>
                    <dgm:param type="txAnchorVertCh" val="t"/>
                  </dgm:alg>
                </dgm:if>
                <dgm:else name="Name35">
                  <dgm:alg type="tx">
                    <dgm:param type="parTxLTRAlign" val="r"/>
                    <dgm:param type="shpTxLTRAlignCh" val="r"/>
                    <dgm:param type="txAnchorVertCh" val="t"/>
                  </dgm:alg>
                </dgm:else>
              </dgm:choose>
              <dgm:shape xmlns:r="http://schemas.openxmlformats.org/officeDocument/2006/relationships" type="rect" r:blip="">
                <dgm:adjLst/>
              </dgm:shape>
              <dgm:presOf axis="des" ptType="nod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dgm:if>
        <dgm:else name="Name36">
          <dgm:layoutNode name="parallelogramComposite">
            <dgm:alg type="composite">
              <dgm:param type="ar" val="50"/>
            </dgm:alg>
            <dgm:shape xmlns:r="http://schemas.openxmlformats.org/officeDocument/2006/relationships" r:blip="">
              <dgm:adjLst/>
            </dgm:shape>
            <dgm:constrLst>
              <dgm:constr type="l" for="ch" forName="parallelogram1" refType="w" fact="0"/>
              <dgm:constr type="t" for="ch" forName="parallelogram1" refType="h" fact="0"/>
              <dgm:constr type="w" for="ch" forName="parallelogram1" refType="w" fact="0.12"/>
              <dgm:constr type="h" for="ch" forName="parallelogram1" refType="h"/>
              <dgm:constr type="l" for="ch" forName="parallelogram2" refType="w" fact="0.127"/>
              <dgm:constr type="t" for="ch" forName="parallelogram2" refType="h" fact="0"/>
              <dgm:constr type="w" for="ch" forName="parallelogram2" refType="w" fact="0.12"/>
              <dgm:constr type="h" for="ch" forName="parallelogram2" refType="h"/>
              <dgm:constr type="l" for="ch" forName="parallelogram3" refType="w" fact="0.254"/>
              <dgm:constr type="t" for="ch" forName="parallelogram3" refType="h" fact="0"/>
              <dgm:constr type="w" for="ch" forName="parallelogram3" refType="w" fact="0.12"/>
              <dgm:constr type="h" for="ch" forName="parallelogram3" refType="h"/>
              <dgm:constr type="l" for="ch" forName="parallelogram4" refType="w" fact="0.381"/>
              <dgm:constr type="t" for="ch" forName="parallelogram4" refType="h" fact="0"/>
              <dgm:constr type="w" for="ch" forName="parallelogram4" refType="w" fact="0.12"/>
              <dgm:constr type="h" for="ch" forName="parallelogram4" refType="h"/>
              <dgm:constr type="l" for="ch" forName="parallelogram5" refType="w" fact="0.508"/>
              <dgm:constr type="t" for="ch" forName="parallelogram5" refType="h" fact="0"/>
              <dgm:constr type="w" for="ch" forName="parallelogram5" refType="w" fact="0.12"/>
              <dgm:constr type="h" for="ch" forName="parallelogram5" refType="h"/>
              <dgm:constr type="l" for="ch" forName="parallelogram6" refType="w" fact="0.635"/>
              <dgm:constr type="t" for="ch" forName="parallelogram6" refType="h" fact="0"/>
              <dgm:constr type="w" for="ch" forName="parallelogram6" refType="w" fact="0.12"/>
              <dgm:constr type="h" for="ch" forName="parallelogram6" refType="h"/>
              <dgm:constr type="l" for="ch" forName="parallelogram7" refType="w" fact="0.762"/>
              <dgm:constr type="t" for="ch" forName="parallelogram7" refType="h" fact="0"/>
              <dgm:constr type="w" for="ch" forName="parallelogram7" refType="w" fact="0.12"/>
              <dgm:constr type="h" for="ch" forName="parallelogram7" refType="h"/>
            </dgm:constrLst>
            <dgm:ruleLst/>
            <dgm:layoutNode name="parallelogram1" styleLbl="alignNode1">
              <dgm:alg type="sp"/>
              <dgm:shape xmlns:r="http://schemas.openxmlformats.org/officeDocument/2006/relationships" type="parallelogram" r:blip="">
                <dgm:adjLst>
                  <dgm:adj idx="1" val="1.4084"/>
                </dgm:adjLst>
              </dgm:shape>
              <dgm:presOf/>
            </dgm:layoutNode>
            <dgm:layoutNode name="parallelogram2" styleLbl="alignNode1">
              <dgm:alg type="sp"/>
              <dgm:shape xmlns:r="http://schemas.openxmlformats.org/officeDocument/2006/relationships" type="parallelogram" r:blip="">
                <dgm:adjLst>
                  <dgm:adj idx="1" val="1.4084"/>
                </dgm:adjLst>
              </dgm:shape>
              <dgm:presOf/>
            </dgm:layoutNode>
            <dgm:layoutNode name="parallelogram3" styleLbl="alignNode1">
              <dgm:alg type="sp"/>
              <dgm:shape xmlns:r="http://schemas.openxmlformats.org/officeDocument/2006/relationships" type="parallelogram" r:blip="">
                <dgm:adjLst>
                  <dgm:adj idx="1" val="1.4084"/>
                </dgm:adjLst>
              </dgm:shape>
              <dgm:presOf/>
            </dgm:layoutNode>
            <dgm:layoutNode name="parallelogram4" styleLbl="alignNode1">
              <dgm:alg type="sp"/>
              <dgm:shape xmlns:r="http://schemas.openxmlformats.org/officeDocument/2006/relationships" type="parallelogram" r:blip="">
                <dgm:adjLst>
                  <dgm:adj idx="1" val="1.4084"/>
                </dgm:adjLst>
              </dgm:shape>
              <dgm:presOf/>
            </dgm:layoutNode>
            <dgm:layoutNode name="parallelogram5" styleLbl="alignNode1">
              <dgm:alg type="sp"/>
              <dgm:shape xmlns:r="http://schemas.openxmlformats.org/officeDocument/2006/relationships" type="parallelogram" r:blip="">
                <dgm:adjLst>
                  <dgm:adj idx="1" val="1.4084"/>
                </dgm:adjLst>
              </dgm:shape>
              <dgm:presOf/>
            </dgm:layoutNode>
            <dgm:layoutNode name="parallelogram6" styleLbl="alignNode1">
              <dgm:alg type="sp"/>
              <dgm:shape xmlns:r="http://schemas.openxmlformats.org/officeDocument/2006/relationships" type="parallelogram" r:blip="">
                <dgm:adjLst>
                  <dgm:adj idx="1" val="1.4084"/>
                </dgm:adjLst>
              </dgm:shape>
              <dgm:presOf/>
            </dgm:layoutNode>
            <dgm:layoutNode name="parallelogram7" styleLbl="alignNode1">
              <dgm:alg type="sp"/>
              <dgm:shape xmlns:r="http://schemas.openxmlformats.org/officeDocument/2006/relationships" type="parallelogram" r:blip="">
                <dgm:adjLst>
                  <dgm:adj idx="1" val="1.4084"/>
                </dgm:adjLst>
              </dgm:shape>
              <dgm:presOf/>
            </dgm:layoutNode>
          </dgm:layoutNode>
        </dgm:else>
      </dgm:choos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18831" cy="493316"/>
          </a:xfrm>
          <a:prstGeom prst="rect">
            <a:avLst/>
          </a:prstGeom>
        </p:spPr>
        <p:txBody>
          <a:bodyPr vert="horz" lIns="91440" tIns="45720" rIns="91440" bIns="45720" rtlCol="0"/>
          <a:lstStyle>
            <a:lvl1pPr algn="l">
              <a:defRPr sz="1200"/>
            </a:lvl1pPr>
          </a:lstStyle>
          <a:p>
            <a:endParaRPr lang="en-US"/>
          </a:p>
        </p:txBody>
      </p:sp>
      <p:sp>
        <p:nvSpPr>
          <p:cNvPr id="3" name="Дата 2"/>
          <p:cNvSpPr>
            <a:spLocks noGrp="1"/>
          </p:cNvSpPr>
          <p:nvPr>
            <p:ph type="dt" sz="quarter" idx="1"/>
          </p:nvPr>
        </p:nvSpPr>
        <p:spPr>
          <a:xfrm>
            <a:off x="3815373" y="0"/>
            <a:ext cx="2918831" cy="493316"/>
          </a:xfrm>
          <a:prstGeom prst="rect">
            <a:avLst/>
          </a:prstGeom>
        </p:spPr>
        <p:txBody>
          <a:bodyPr vert="horz" lIns="91440" tIns="45720" rIns="91440" bIns="45720" rtlCol="0"/>
          <a:lstStyle>
            <a:lvl1pPr algn="r">
              <a:defRPr sz="1200"/>
            </a:lvl1pPr>
          </a:lstStyle>
          <a:p>
            <a:fld id="{619CDB32-B96C-4CEF-A424-D9F487CE7062}" type="datetimeFigureOut">
              <a:rPr lang="en-US" smtClean="0"/>
              <a:pPr/>
              <a:t>12/12/19</a:t>
            </a:fld>
            <a:endParaRPr lang="en-US"/>
          </a:p>
        </p:txBody>
      </p:sp>
      <p:sp>
        <p:nvSpPr>
          <p:cNvPr id="4" name="Нижний колонтитул 3"/>
          <p:cNvSpPr>
            <a:spLocks noGrp="1"/>
          </p:cNvSpPr>
          <p:nvPr>
            <p:ph type="ftr" sz="quarter" idx="2"/>
          </p:nvPr>
        </p:nvSpPr>
        <p:spPr>
          <a:xfrm>
            <a:off x="0" y="9371285"/>
            <a:ext cx="2918831" cy="493316"/>
          </a:xfrm>
          <a:prstGeom prst="rect">
            <a:avLst/>
          </a:prstGeom>
        </p:spPr>
        <p:txBody>
          <a:bodyPr vert="horz" lIns="91440" tIns="45720" rIns="91440" bIns="45720" rtlCol="0" anchor="b"/>
          <a:lstStyle>
            <a:lvl1pPr algn="l">
              <a:defRPr sz="1200"/>
            </a:lvl1pPr>
          </a:lstStyle>
          <a:p>
            <a:r>
              <a:rPr lang="ru-RU"/>
              <a:t>Аида Рустемова, </a:t>
            </a:r>
            <a:r>
              <a:rPr lang="en-US"/>
              <a:t>ICNL LLC</a:t>
            </a:r>
          </a:p>
        </p:txBody>
      </p:sp>
      <p:sp>
        <p:nvSpPr>
          <p:cNvPr id="5" name="Номер слайда 4"/>
          <p:cNvSpPr>
            <a:spLocks noGrp="1"/>
          </p:cNvSpPr>
          <p:nvPr>
            <p:ph type="sldNum" sz="quarter" idx="3"/>
          </p:nvPr>
        </p:nvSpPr>
        <p:spPr>
          <a:xfrm>
            <a:off x="3815373" y="9371285"/>
            <a:ext cx="2918831" cy="493316"/>
          </a:xfrm>
          <a:prstGeom prst="rect">
            <a:avLst/>
          </a:prstGeom>
        </p:spPr>
        <p:txBody>
          <a:bodyPr vert="horz" lIns="91440" tIns="45720" rIns="91440" bIns="45720" rtlCol="0" anchor="b"/>
          <a:lstStyle>
            <a:lvl1pPr algn="r">
              <a:defRPr sz="1200"/>
            </a:lvl1pPr>
          </a:lstStyle>
          <a:p>
            <a:fld id="{3178E6E9-D54E-4260-A4BC-857A167DBB03}" type="slidenum">
              <a:rPr lang="en-US" smtClean="0"/>
              <a:pPr/>
              <a:t>‹#›</a:t>
            </a:fld>
            <a:endParaRPr lang="en-US"/>
          </a:p>
        </p:txBody>
      </p:sp>
    </p:spTree>
    <p:extLst>
      <p:ext uri="{BB962C8B-B14F-4D97-AF65-F5344CB8AC3E}">
        <p14:creationId xmlns:p14="http://schemas.microsoft.com/office/powerpoint/2010/main" val="2759200370"/>
      </p:ext>
    </p:extLst>
  </p:cSld>
  <p:clrMap bg1="lt1" tx1="dk1" bg2="lt2" tx2="dk2" accent1="accent1" accent2="accent2" accent3="accent3" accent4="accent4" accent5="accent5" accent6="accent6" hlink="hlink" folHlink="folHlink"/>
  <p:hf sldNum="0"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18831" cy="493316"/>
          </a:xfrm>
          <a:prstGeom prst="rect">
            <a:avLst/>
          </a:prstGeom>
        </p:spPr>
        <p:txBody>
          <a:bodyPr vert="horz" lIns="91440" tIns="45720" rIns="91440" bIns="45720" rtlCol="0"/>
          <a:lstStyle>
            <a:lvl1pPr algn="l">
              <a:defRPr sz="1200"/>
            </a:lvl1pPr>
          </a:lstStyle>
          <a:p>
            <a:endParaRPr lang="en-US"/>
          </a:p>
        </p:txBody>
      </p:sp>
      <p:sp>
        <p:nvSpPr>
          <p:cNvPr id="3" name="Дата 2"/>
          <p:cNvSpPr>
            <a:spLocks noGrp="1"/>
          </p:cNvSpPr>
          <p:nvPr>
            <p:ph type="dt" idx="1"/>
          </p:nvPr>
        </p:nvSpPr>
        <p:spPr>
          <a:xfrm>
            <a:off x="3815373" y="0"/>
            <a:ext cx="2918831" cy="493316"/>
          </a:xfrm>
          <a:prstGeom prst="rect">
            <a:avLst/>
          </a:prstGeom>
        </p:spPr>
        <p:txBody>
          <a:bodyPr vert="horz" lIns="91440" tIns="45720" rIns="91440" bIns="45720" rtlCol="0"/>
          <a:lstStyle>
            <a:lvl1pPr algn="r">
              <a:defRPr sz="1200"/>
            </a:lvl1pPr>
          </a:lstStyle>
          <a:p>
            <a:fld id="{4DB41C35-6713-4436-A640-BC74A4B3BA5A}" type="datetimeFigureOut">
              <a:rPr lang="en-US" smtClean="0"/>
              <a:pPr/>
              <a:t>12/12/19</a:t>
            </a:fld>
            <a:endParaRPr lang="en-US"/>
          </a:p>
        </p:txBody>
      </p:sp>
      <p:sp>
        <p:nvSpPr>
          <p:cNvPr id="4" name="Образ слайда 3"/>
          <p:cNvSpPr>
            <a:spLocks noGrp="1" noRot="1" noChangeAspect="1"/>
          </p:cNvSpPr>
          <p:nvPr>
            <p:ph type="sldImg" idx="2"/>
          </p:nvPr>
        </p:nvSpPr>
        <p:spPr>
          <a:xfrm>
            <a:off x="901700" y="739775"/>
            <a:ext cx="4932363" cy="3700463"/>
          </a:xfrm>
          <a:prstGeom prst="rect">
            <a:avLst/>
          </a:prstGeom>
          <a:noFill/>
          <a:ln w="12700">
            <a:solidFill>
              <a:prstClr val="black"/>
            </a:solidFill>
          </a:ln>
        </p:spPr>
        <p:txBody>
          <a:bodyPr vert="horz" lIns="91440" tIns="45720" rIns="91440" bIns="45720" rtlCol="0" anchor="ctr"/>
          <a:lstStyle/>
          <a:p>
            <a:endParaRPr lang="en-US"/>
          </a:p>
        </p:txBody>
      </p:sp>
      <p:sp>
        <p:nvSpPr>
          <p:cNvPr id="5" name="Заметки 4"/>
          <p:cNvSpPr>
            <a:spLocks noGrp="1"/>
          </p:cNvSpPr>
          <p:nvPr>
            <p:ph type="body" sz="quarter" idx="3"/>
          </p:nvPr>
        </p:nvSpPr>
        <p:spPr>
          <a:xfrm>
            <a:off x="673577" y="4686499"/>
            <a:ext cx="5388610" cy="4439841"/>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6" name="Нижний колонтитул 5"/>
          <p:cNvSpPr>
            <a:spLocks noGrp="1"/>
          </p:cNvSpPr>
          <p:nvPr>
            <p:ph type="ftr" sz="quarter" idx="4"/>
          </p:nvPr>
        </p:nvSpPr>
        <p:spPr>
          <a:xfrm>
            <a:off x="0" y="9371285"/>
            <a:ext cx="2918831" cy="493316"/>
          </a:xfrm>
          <a:prstGeom prst="rect">
            <a:avLst/>
          </a:prstGeom>
        </p:spPr>
        <p:txBody>
          <a:bodyPr vert="horz" lIns="91440" tIns="45720" rIns="91440" bIns="45720" rtlCol="0" anchor="b"/>
          <a:lstStyle>
            <a:lvl1pPr algn="l">
              <a:defRPr sz="1200"/>
            </a:lvl1pPr>
          </a:lstStyle>
          <a:p>
            <a:r>
              <a:rPr lang="ru-RU"/>
              <a:t>Аида Рустемова, </a:t>
            </a:r>
            <a:r>
              <a:rPr lang="en-US"/>
              <a:t>ICNL LLC</a:t>
            </a:r>
          </a:p>
        </p:txBody>
      </p:sp>
      <p:sp>
        <p:nvSpPr>
          <p:cNvPr id="7" name="Номер слайда 6"/>
          <p:cNvSpPr>
            <a:spLocks noGrp="1"/>
          </p:cNvSpPr>
          <p:nvPr>
            <p:ph type="sldNum" sz="quarter" idx="5"/>
          </p:nvPr>
        </p:nvSpPr>
        <p:spPr>
          <a:xfrm>
            <a:off x="3815373" y="9371285"/>
            <a:ext cx="2918831" cy="493316"/>
          </a:xfrm>
          <a:prstGeom prst="rect">
            <a:avLst/>
          </a:prstGeom>
        </p:spPr>
        <p:txBody>
          <a:bodyPr vert="horz" lIns="91440" tIns="45720" rIns="91440" bIns="45720" rtlCol="0" anchor="b"/>
          <a:lstStyle>
            <a:lvl1pPr algn="r">
              <a:defRPr sz="1200"/>
            </a:lvl1pPr>
          </a:lstStyle>
          <a:p>
            <a:fld id="{EAAFB7F5-A06F-43FD-A1BB-E7F8B567E87C}" type="slidenum">
              <a:rPr lang="en-US" smtClean="0"/>
              <a:pPr/>
              <a:t>‹#›</a:t>
            </a:fld>
            <a:endParaRPr lang="en-US"/>
          </a:p>
        </p:txBody>
      </p:sp>
    </p:spTree>
    <p:extLst>
      <p:ext uri="{BB962C8B-B14F-4D97-AF65-F5344CB8AC3E}">
        <p14:creationId xmlns:p14="http://schemas.microsoft.com/office/powerpoint/2010/main" val="230056842"/>
      </p:ext>
    </p:extLst>
  </p:cSld>
  <p:clrMap bg1="lt1" tx1="dk1" bg2="lt2" tx2="dk2" accent1="accent1" accent2="accent2" accent3="accent3" accent4="accent4" accent5="accent5" accent6="accent6" hlink="hlink" folHlink="folHlink"/>
  <p:hf sldNum="0"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en-US"/>
          </a:p>
        </p:txBody>
      </p:sp>
      <p:sp>
        <p:nvSpPr>
          <p:cNvPr id="4" name="Нижний колонтитул 3"/>
          <p:cNvSpPr>
            <a:spLocks noGrp="1"/>
          </p:cNvSpPr>
          <p:nvPr>
            <p:ph type="ftr" sz="quarter" idx="10"/>
          </p:nvPr>
        </p:nvSpPr>
        <p:spPr/>
        <p:txBody>
          <a:bodyPr/>
          <a:lstStyle/>
          <a:p>
            <a:r>
              <a:rPr lang="ru-RU"/>
              <a:t>Аида Рустемова, </a:t>
            </a:r>
            <a:r>
              <a:rPr lang="en-US"/>
              <a:t>ICNL LLC</a:t>
            </a:r>
          </a:p>
        </p:txBody>
      </p:sp>
    </p:spTree>
    <p:extLst>
      <p:ext uri="{BB962C8B-B14F-4D97-AF65-F5344CB8AC3E}">
        <p14:creationId xmlns:p14="http://schemas.microsoft.com/office/powerpoint/2010/main" val="20021965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en-US"/>
          </a:p>
        </p:txBody>
      </p:sp>
      <p:sp>
        <p:nvSpPr>
          <p:cNvPr id="4" name="Нижний колонтитул 3"/>
          <p:cNvSpPr>
            <a:spLocks noGrp="1"/>
          </p:cNvSpPr>
          <p:nvPr>
            <p:ph type="ftr" sz="quarter" idx="10"/>
          </p:nvPr>
        </p:nvSpPr>
        <p:spPr/>
        <p:txBody>
          <a:bodyPr/>
          <a:lstStyle/>
          <a:p>
            <a:r>
              <a:rPr lang="ru-RU"/>
              <a:t>Аида Рустемова, </a:t>
            </a:r>
            <a:r>
              <a:rPr lang="en-US"/>
              <a:t>ICNL LLC</a:t>
            </a:r>
          </a:p>
        </p:txBody>
      </p:sp>
    </p:spTree>
    <p:extLst>
      <p:ext uri="{BB962C8B-B14F-4D97-AF65-F5344CB8AC3E}">
        <p14:creationId xmlns:p14="http://schemas.microsoft.com/office/powerpoint/2010/main" val="298337173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8" name="Rounded Rectangle 7"/>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B4C71EC6-210F-42DE-9C53-41977AD35B3D}" type="datetimeFigureOut">
              <a:rPr lang="ru-RU" smtClean="0"/>
              <a:pPr/>
              <a:t>12.12.2019</a:t>
            </a:fld>
            <a:endParaRPr lang="ru-RU"/>
          </a:p>
        </p:txBody>
      </p:sp>
      <p:sp>
        <p:nvSpPr>
          <p:cNvPr id="5" name="Footer Placeholder 4"/>
          <p:cNvSpPr>
            <a:spLocks noGrp="1"/>
          </p:cNvSpPr>
          <p:nvPr>
            <p:ph type="ftr" sz="quarter" idx="11"/>
          </p:nvPr>
        </p:nvSpPr>
        <p:spPr/>
        <p:txBody>
          <a:bodyPr/>
          <a:lstStyle/>
          <a:p>
            <a:endParaRPr lang="ru-RU"/>
          </a:p>
        </p:txBody>
      </p:sp>
      <p:sp>
        <p:nvSpPr>
          <p:cNvPr id="9" name="Rectangle 8"/>
          <p:cNvSpPr/>
          <p:nvPr/>
        </p:nvSpPr>
        <p:spPr>
          <a:xfrm>
            <a:off x="345440" y="2942602"/>
            <a:ext cx="7147931" cy="24638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7572652" y="2944634"/>
            <a:ext cx="1190348" cy="2459736"/>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a:off x="7712714" y="3136658"/>
            <a:ext cx="910224" cy="2075688"/>
          </a:xfrm>
          <a:prstGeom prst="rect">
            <a:avLst/>
          </a:prstGeom>
          <a:solidFill>
            <a:schemeClr val="accent3">
              <a:alpha val="70000"/>
            </a:schemeClr>
          </a:solidFill>
          <a:ln w="635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a:off x="445483" y="3055621"/>
            <a:ext cx="6947845" cy="2245359"/>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12"/>
          </p:nvPr>
        </p:nvSpPr>
        <p:spPr>
          <a:xfrm>
            <a:off x="7786826" y="4625268"/>
            <a:ext cx="762000" cy="457200"/>
          </a:xfrm>
        </p:spPr>
        <p:txBody>
          <a:bodyPr/>
          <a:lstStyle>
            <a:lvl1pPr algn="ctr">
              <a:defRPr sz="2800">
                <a:solidFill>
                  <a:schemeClr val="accent1">
                    <a:lumMod val="50000"/>
                  </a:schemeClr>
                </a:solidFill>
              </a:defRPr>
            </a:lvl1pPr>
          </a:lstStyle>
          <a:p>
            <a:fld id="{B19B0651-EE4F-4900-A07F-96A6BFA9D0F0}" type="slidenum">
              <a:rPr lang="ru-RU" smtClean="0"/>
              <a:pPr/>
              <a:t>‹#›</a:t>
            </a:fld>
            <a:endParaRPr lang="ru-RU"/>
          </a:p>
        </p:txBody>
      </p:sp>
      <p:sp>
        <p:nvSpPr>
          <p:cNvPr id="11" name="Rectangle 10"/>
          <p:cNvSpPr/>
          <p:nvPr/>
        </p:nvSpPr>
        <p:spPr>
          <a:xfrm>
            <a:off x="541822" y="4559276"/>
            <a:ext cx="6755166" cy="664367"/>
          </a:xfrm>
          <a:prstGeom prst="rect">
            <a:avLst/>
          </a:prstGeom>
          <a:solidFill>
            <a:schemeClr val="accent1"/>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538971" y="3139440"/>
            <a:ext cx="6760868" cy="2077720"/>
          </a:xfrm>
          <a:prstGeom prst="rect">
            <a:avLst/>
          </a:prstGeom>
          <a:no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642805" y="4648200"/>
            <a:ext cx="6553200" cy="457200"/>
          </a:xfrm>
        </p:spPr>
        <p:txBody>
          <a:bodyPr>
            <a:normAutofit/>
          </a:bodyPr>
          <a:lstStyle>
            <a:lvl1pPr marL="0" indent="0" algn="ctr">
              <a:buNone/>
              <a:defRPr sz="1800" cap="all" spc="300" baseline="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endParaRPr lang="en-US" dirty="0"/>
          </a:p>
        </p:txBody>
      </p:sp>
      <p:sp>
        <p:nvSpPr>
          <p:cNvPr id="2" name="Title 1"/>
          <p:cNvSpPr>
            <a:spLocks noGrp="1"/>
          </p:cNvSpPr>
          <p:nvPr>
            <p:ph type="ctrTitle"/>
          </p:nvPr>
        </p:nvSpPr>
        <p:spPr>
          <a:xfrm>
            <a:off x="604705" y="3227033"/>
            <a:ext cx="6629400" cy="1219201"/>
          </a:xfrm>
        </p:spPr>
        <p:txBody>
          <a:bodyPr anchor="b" anchorCtr="0">
            <a:noAutofit/>
          </a:bodyPr>
          <a:lstStyle>
            <a:lvl1pPr>
              <a:defRPr sz="4000">
                <a:solidFill>
                  <a:schemeClr val="accent1">
                    <a:lumMod val="50000"/>
                  </a:schemeClr>
                </a:solidFill>
              </a:defRPr>
            </a:lvl1pPr>
          </a:lstStyle>
          <a:p>
            <a:r>
              <a:rPr lang="ru-RU"/>
              <a:t>Образец заголовка</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Date Placeholder 3"/>
          <p:cNvSpPr>
            <a:spLocks noGrp="1"/>
          </p:cNvSpPr>
          <p:nvPr>
            <p:ph type="dt" sz="half" idx="10"/>
          </p:nvPr>
        </p:nvSpPr>
        <p:spPr/>
        <p:txBody>
          <a:bodyPr/>
          <a:lstStyle/>
          <a:p>
            <a:fld id="{B4C71EC6-210F-42DE-9C53-41977AD35B3D}" type="datetimeFigureOut">
              <a:rPr lang="ru-RU" smtClean="0"/>
              <a:pPr/>
              <a:t>12.12.2019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8" name="Rounded Rectangle 7"/>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B4C71EC6-210F-42DE-9C53-41977AD35B3D}" type="datetimeFigureOut">
              <a:rPr lang="ru-RU" smtClean="0"/>
              <a:pPr/>
              <a:t>12.12.2019</a:t>
            </a:fld>
            <a:endParaRPr lang="ru-RU"/>
          </a:p>
        </p:txBody>
      </p:sp>
      <p:sp>
        <p:nvSpPr>
          <p:cNvPr id="13" name="Rectangle 12"/>
          <p:cNvSpPr/>
          <p:nvPr/>
        </p:nvSpPr>
        <p:spPr>
          <a:xfrm>
            <a:off x="451976" y="2946400"/>
            <a:ext cx="8265160" cy="24638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567656" y="3048000"/>
            <a:ext cx="8033800" cy="2245359"/>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pPr/>
              <a:t>‹#›</a:t>
            </a:fld>
            <a:endParaRPr lang="ru-RU"/>
          </a:p>
        </p:txBody>
      </p:sp>
      <p:sp>
        <p:nvSpPr>
          <p:cNvPr id="2" name="Title 1"/>
          <p:cNvSpPr>
            <a:spLocks noGrp="1"/>
          </p:cNvSpPr>
          <p:nvPr>
            <p:ph type="title"/>
          </p:nvPr>
        </p:nvSpPr>
        <p:spPr>
          <a:xfrm>
            <a:off x="736456" y="3200399"/>
            <a:ext cx="7696200" cy="1295401"/>
          </a:xfrm>
        </p:spPr>
        <p:txBody>
          <a:bodyPr anchor="b" anchorCtr="0">
            <a:noAutofit/>
          </a:bodyPr>
          <a:lstStyle>
            <a:lvl1pPr algn="ctr" defTabSz="914400" rtl="0" eaLnBrk="1" latinLnBrk="0" hangingPunct="1">
              <a:spcBef>
                <a:spcPct val="0"/>
              </a:spcBef>
              <a:buNone/>
              <a:defRPr lang="en-US" sz="4000" kern="1200" cap="all" baseline="0" dirty="0">
                <a:solidFill>
                  <a:schemeClr val="accent1">
                    <a:lumMod val="50000"/>
                  </a:schemeClr>
                </a:solidFill>
                <a:latin typeface="+mj-lt"/>
                <a:ea typeface="+mj-ea"/>
                <a:cs typeface="+mj-cs"/>
              </a:defRPr>
            </a:lvl1pPr>
          </a:lstStyle>
          <a:p>
            <a:r>
              <a:rPr lang="ru-RU"/>
              <a:t>Образец заголовка</a:t>
            </a:r>
            <a:endParaRPr lang="en-US" dirty="0"/>
          </a:p>
        </p:txBody>
      </p:sp>
      <p:sp>
        <p:nvSpPr>
          <p:cNvPr id="15" name="Rectangle 14"/>
          <p:cNvSpPr/>
          <p:nvPr/>
        </p:nvSpPr>
        <p:spPr>
          <a:xfrm>
            <a:off x="675496" y="4541520"/>
            <a:ext cx="7818120" cy="664367"/>
          </a:xfrm>
          <a:prstGeom prst="rect">
            <a:avLst/>
          </a:prstGeom>
          <a:solidFill>
            <a:schemeClr val="accent1"/>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idx="1"/>
          </p:nvPr>
        </p:nvSpPr>
        <p:spPr>
          <a:xfrm>
            <a:off x="736456" y="4607510"/>
            <a:ext cx="7696200" cy="523783"/>
          </a:xfrm>
        </p:spPr>
        <p:txBody>
          <a:bodyPr anchor="ctr">
            <a:normAutofit/>
          </a:bodyPr>
          <a:lstStyle>
            <a:lvl1pPr marL="0" indent="0" algn="ctr">
              <a:buNone/>
              <a:defRPr sz="2000" cap="all" spc="250" baseline="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14" name="Rectangle 13"/>
          <p:cNvSpPr/>
          <p:nvPr/>
        </p:nvSpPr>
        <p:spPr>
          <a:xfrm>
            <a:off x="675757" y="3124200"/>
            <a:ext cx="7817599" cy="2077720"/>
          </a:xfrm>
          <a:prstGeom prst="rect">
            <a:avLst/>
          </a:prstGeom>
          <a:no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426128" y="408372"/>
            <a:ext cx="8260672" cy="1039427"/>
          </a:xfrm>
        </p:spPr>
        <p:txBody>
          <a:bodyPr/>
          <a:lstStyle/>
          <a:p>
            <a:r>
              <a:rPr lang="ru-RU"/>
              <a:t>Образец заголовка</a:t>
            </a:r>
            <a:endParaRPr lang="en-US"/>
          </a:p>
        </p:txBody>
      </p:sp>
      <p:sp>
        <p:nvSpPr>
          <p:cNvPr id="3" name="Content Placeholder 2"/>
          <p:cNvSpPr>
            <a:spLocks noGrp="1"/>
          </p:cNvSpPr>
          <p:nvPr>
            <p:ph sz="half" idx="1"/>
          </p:nvPr>
        </p:nvSpPr>
        <p:spPr>
          <a:xfrm>
            <a:off x="426128" y="1719071"/>
            <a:ext cx="40386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4648200" y="1719071"/>
            <a:ext cx="40386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B4C71EC6-210F-42DE-9C53-41977AD35B3D}" type="datetimeFigureOut">
              <a:rPr lang="ru-RU" smtClean="0"/>
              <a:pPr/>
              <a:t>12.12.2019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426128" y="408372"/>
            <a:ext cx="8260672" cy="1039427"/>
          </a:xfrm>
        </p:spPr>
        <p:txBody>
          <a:bodyPr/>
          <a:lstStyle>
            <a:lvl1pPr>
              <a:defRPr/>
            </a:lvl1pPr>
          </a:lstStyle>
          <a:p>
            <a:r>
              <a:rPr lang="ru-RU"/>
              <a:t>Образец заголовка</a:t>
            </a:r>
            <a:endParaRPr lang="en-US"/>
          </a:p>
        </p:txBody>
      </p:sp>
      <p:sp>
        <p:nvSpPr>
          <p:cNvPr id="3" name="Text Placeholder 2"/>
          <p:cNvSpPr>
            <a:spLocks noGrp="1"/>
          </p:cNvSpPr>
          <p:nvPr>
            <p:ph type="body" idx="1"/>
          </p:nvPr>
        </p:nvSpPr>
        <p:spPr>
          <a:xfrm>
            <a:off x="426128" y="1722438"/>
            <a:ext cx="4040188" cy="639762"/>
          </a:xfrm>
        </p:spPr>
        <p:txBody>
          <a:bodyPr anchor="b">
            <a:noAutofit/>
          </a:bodyPr>
          <a:lstStyle>
            <a:lvl1pPr marL="0" indent="0" algn="ctr">
              <a:buNone/>
              <a:defRPr sz="2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426128" y="2438400"/>
            <a:ext cx="4040188" cy="368776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4645025" y="1722438"/>
            <a:ext cx="4041775" cy="639762"/>
          </a:xfrm>
        </p:spPr>
        <p:txBody>
          <a:bodyPr anchor="b">
            <a:noAutofit/>
          </a:bodyPr>
          <a:lstStyle>
            <a:lvl1pPr marL="0" indent="0" algn="ctr">
              <a:buNone/>
              <a:defRPr sz="2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4645025" y="2438400"/>
            <a:ext cx="4041775" cy="368776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B4C71EC6-210F-42DE-9C53-41977AD35B3D}" type="datetimeFigureOut">
              <a:rPr lang="ru-RU" smtClean="0"/>
              <a:pPr/>
              <a:t>12.12.2019</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a:p>
        </p:txBody>
      </p:sp>
      <p:sp>
        <p:nvSpPr>
          <p:cNvPr id="3" name="Date Placeholder 2"/>
          <p:cNvSpPr>
            <a:spLocks noGrp="1"/>
          </p:cNvSpPr>
          <p:nvPr>
            <p:ph type="dt" sz="half" idx="10"/>
          </p:nvPr>
        </p:nvSpPr>
        <p:spPr/>
        <p:txBody>
          <a:bodyPr/>
          <a:lstStyle/>
          <a:p>
            <a:fld id="{B4C71EC6-210F-42DE-9C53-41977AD35B3D}" type="datetimeFigureOut">
              <a:rPr lang="ru-RU" smtClean="0"/>
              <a:pPr/>
              <a:t>12.12.2019</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Rectangle 4"/>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ounded Rectangle 10"/>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Date Placeholder 1"/>
          <p:cNvSpPr>
            <a:spLocks noGrp="1"/>
          </p:cNvSpPr>
          <p:nvPr>
            <p:ph type="dt" sz="half" idx="10"/>
          </p:nvPr>
        </p:nvSpPr>
        <p:spPr/>
        <p:txBody>
          <a:bodyPr/>
          <a:lstStyle/>
          <a:p>
            <a:fld id="{B4C71EC6-210F-42DE-9C53-41977AD35B3D}" type="datetimeFigureOut">
              <a:rPr lang="ru-RU" smtClean="0"/>
              <a:pPr/>
              <a:t>12.12.2019</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ounded Rectangle 11"/>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3886200" y="685800"/>
            <a:ext cx="4572000" cy="525780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B4C71EC6-210F-42DE-9C53-41977AD35B3D}" type="datetimeFigureOut">
              <a:rPr lang="ru-RU" smtClean="0"/>
              <a:pPr/>
              <a:t>12.12.2019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pPr/>
              <a:t>‹#›</a:t>
            </a:fld>
            <a:endParaRPr lang="ru-RU"/>
          </a:p>
        </p:txBody>
      </p:sp>
      <p:sp>
        <p:nvSpPr>
          <p:cNvPr id="8" name="Rectangle 7"/>
          <p:cNvSpPr/>
          <p:nvPr/>
        </p:nvSpPr>
        <p:spPr>
          <a:xfrm>
            <a:off x="560034" y="1505712"/>
            <a:ext cx="2716566" cy="3523488"/>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676690" y="1642472"/>
            <a:ext cx="2483254" cy="3234328"/>
          </a:xfrm>
          <a:prstGeom prst="rect">
            <a:avLst/>
          </a:prstGeom>
          <a:solidFill>
            <a:srgbClr val="FFFFFF"/>
          </a:solid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p:cNvSpPr>
            <a:spLocks noGrp="1"/>
          </p:cNvSpPr>
          <p:nvPr>
            <p:ph type="body" sz="half" idx="2"/>
          </p:nvPr>
        </p:nvSpPr>
        <p:spPr>
          <a:xfrm>
            <a:off x="769000" y="2971800"/>
            <a:ext cx="2298634" cy="1752600"/>
          </a:xfrm>
        </p:spPr>
        <p:txBody>
          <a:bodyPr/>
          <a:lstStyle>
            <a:lvl1pPr marL="0" indent="0">
              <a:spcBef>
                <a:spcPts val="400"/>
              </a:spcBef>
              <a:buNone/>
              <a:defRPr sz="1400">
                <a:solidFill>
                  <a:schemeClr val="accent1">
                    <a:lumMod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2" name="Title 1"/>
          <p:cNvSpPr>
            <a:spLocks noGrp="1"/>
          </p:cNvSpPr>
          <p:nvPr>
            <p:ph type="title"/>
          </p:nvPr>
        </p:nvSpPr>
        <p:spPr>
          <a:xfrm>
            <a:off x="769000" y="1734312"/>
            <a:ext cx="2298634" cy="1191620"/>
          </a:xfrm>
        </p:spPr>
        <p:txBody>
          <a:bodyPr anchor="b">
            <a:normAutofit/>
          </a:bodyPr>
          <a:lstStyle>
            <a:lvl1pPr algn="l">
              <a:defRPr sz="2000" b="0">
                <a:solidFill>
                  <a:schemeClr val="accent1">
                    <a:lumMod val="75000"/>
                  </a:schemeClr>
                </a:solidFill>
              </a:defRPr>
            </a:lvl1pPr>
          </a:lstStyle>
          <a:p>
            <a:r>
              <a:rPr lang="ru-RU"/>
              <a:t>Образец заголовка</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9" name="Rounded Rectangle 8"/>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685800" y="621437"/>
            <a:ext cx="7772400" cy="4331564"/>
          </a:xfrm>
          <a:solidFill>
            <a:schemeClr val="bg2"/>
          </a:solidFill>
          <a:ln>
            <a:noFill/>
          </a:ln>
          <a:effectLst>
            <a:softEdge rad="12700"/>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a:t>Вставка рисунка</a:t>
            </a:r>
            <a:endParaRPr lang="en-US" dirty="0"/>
          </a:p>
        </p:txBody>
      </p:sp>
      <p:sp>
        <p:nvSpPr>
          <p:cNvPr id="5" name="Date Placeholder 4"/>
          <p:cNvSpPr>
            <a:spLocks noGrp="1"/>
          </p:cNvSpPr>
          <p:nvPr>
            <p:ph type="dt" sz="half" idx="10"/>
          </p:nvPr>
        </p:nvSpPr>
        <p:spPr/>
        <p:txBody>
          <a:bodyPr/>
          <a:lstStyle/>
          <a:p>
            <a:fld id="{B4C71EC6-210F-42DE-9C53-41977AD35B3D}" type="datetimeFigureOut">
              <a:rPr lang="ru-RU" smtClean="0"/>
              <a:pPr/>
              <a:t>12.12.2019</a:t>
            </a:fld>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pPr/>
              <a:t>‹#›</a:t>
            </a:fld>
            <a:endParaRPr lang="ru-RU"/>
          </a:p>
        </p:txBody>
      </p:sp>
      <p:sp>
        <p:nvSpPr>
          <p:cNvPr id="10" name="Rectangle 9"/>
          <p:cNvSpPr/>
          <p:nvPr/>
        </p:nvSpPr>
        <p:spPr>
          <a:xfrm>
            <a:off x="685800" y="4953000"/>
            <a:ext cx="7772400" cy="13716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761999" y="5029200"/>
            <a:ext cx="7600765" cy="1202924"/>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ooter Placeholder 5"/>
          <p:cNvSpPr>
            <a:spLocks noGrp="1"/>
          </p:cNvSpPr>
          <p:nvPr>
            <p:ph type="ftr" sz="quarter" idx="11"/>
          </p:nvPr>
        </p:nvSpPr>
        <p:spPr/>
        <p:txBody>
          <a:bodyPr/>
          <a:lstStyle/>
          <a:p>
            <a:endParaRPr lang="ru-RU"/>
          </a:p>
        </p:txBody>
      </p:sp>
      <p:sp>
        <p:nvSpPr>
          <p:cNvPr id="13" name="Rectangle 12"/>
          <p:cNvSpPr/>
          <p:nvPr/>
        </p:nvSpPr>
        <p:spPr>
          <a:xfrm>
            <a:off x="914400" y="5638800"/>
            <a:ext cx="7328514" cy="451696"/>
          </a:xfrm>
          <a:prstGeom prst="rect">
            <a:avLst/>
          </a:prstGeom>
          <a:solidFill>
            <a:schemeClr val="accent1"/>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605589" y="5074920"/>
            <a:ext cx="7946136" cy="1097280"/>
          </a:xfrm>
          <a:prstGeom prst="rect">
            <a:avLst/>
          </a:prstGeom>
          <a:no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p:cNvSpPr>
            <a:spLocks noGrp="1"/>
          </p:cNvSpPr>
          <p:nvPr>
            <p:ph type="body" sz="half" idx="2"/>
          </p:nvPr>
        </p:nvSpPr>
        <p:spPr>
          <a:xfrm>
            <a:off x="956289" y="5656556"/>
            <a:ext cx="7244736" cy="401715"/>
          </a:xfrm>
        </p:spPr>
        <p:txBody>
          <a:bodyPr anchor="ctr">
            <a:normAutofit/>
          </a:bodyPr>
          <a:lstStyle>
            <a:lvl1pPr marL="0" indent="0" algn="ctr">
              <a:buNone/>
              <a:defRPr sz="1500" cap="all" spc="250" baseline="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2" name="Title 1"/>
          <p:cNvSpPr>
            <a:spLocks noGrp="1"/>
          </p:cNvSpPr>
          <p:nvPr>
            <p:ph type="title"/>
          </p:nvPr>
        </p:nvSpPr>
        <p:spPr>
          <a:xfrm>
            <a:off x="914400" y="5105400"/>
            <a:ext cx="7328514" cy="523043"/>
          </a:xfrm>
        </p:spPr>
        <p:txBody>
          <a:bodyPr anchor="ctr" anchorCtr="0"/>
          <a:lstStyle>
            <a:lvl1pPr algn="ctr">
              <a:defRPr sz="2000" b="0">
                <a:solidFill>
                  <a:schemeClr val="accent1">
                    <a:lumMod val="75000"/>
                  </a:schemeClr>
                </a:solidFill>
              </a:defRPr>
            </a:lvl1pPr>
          </a:lstStyle>
          <a:p>
            <a:r>
              <a:rPr lang="ru-RU"/>
              <a:t>Образец заголовка</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a:p>
        </p:txBody>
      </p:sp>
      <p:sp>
        <p:nvSpPr>
          <p:cNvPr id="3" name="Vertical Text Placeholder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Date Placeholder 3"/>
          <p:cNvSpPr>
            <a:spLocks noGrp="1"/>
          </p:cNvSpPr>
          <p:nvPr>
            <p:ph type="dt" sz="half" idx="10"/>
          </p:nvPr>
        </p:nvSpPr>
        <p:spPr/>
        <p:txBody>
          <a:bodyPr/>
          <a:lstStyle/>
          <a:p>
            <a:fld id="{B4C71EC6-210F-42DE-9C53-41977AD35B3D}" type="datetimeFigureOut">
              <a:rPr lang="ru-RU" smtClean="0"/>
              <a:pPr/>
              <a:t>12.12.2019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7" name="Rectangle 6"/>
          <p:cNvSpPr/>
          <p:nvPr/>
        </p:nvSpPr>
        <p:spPr>
          <a:xfrm>
            <a:off x="6861702" y="228600"/>
            <a:ext cx="1859280" cy="6122634"/>
          </a:xfrm>
          <a:prstGeom prst="rect">
            <a:avLst/>
          </a:prstGeom>
          <a:solidFill>
            <a:srgbClr val="FFFFFF">
              <a:alpha val="8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8" name="Rectangle 7"/>
          <p:cNvSpPr/>
          <p:nvPr/>
        </p:nvSpPr>
        <p:spPr>
          <a:xfrm>
            <a:off x="6955225" y="351409"/>
            <a:ext cx="1672235" cy="5877017"/>
          </a:xfrm>
          <a:prstGeom prst="rect">
            <a:avLst/>
          </a:prstGeom>
          <a:solidFill>
            <a:srgbClr val="FFFFFF"/>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Vertical Title 1"/>
          <p:cNvSpPr>
            <a:spLocks noGrp="1"/>
          </p:cNvSpPr>
          <p:nvPr>
            <p:ph type="title" orient="vert"/>
          </p:nvPr>
        </p:nvSpPr>
        <p:spPr>
          <a:xfrm>
            <a:off x="7048577" y="395427"/>
            <a:ext cx="1485531" cy="5788981"/>
          </a:xfrm>
        </p:spPr>
        <p:txBody>
          <a:bodyPr vert="eaVert"/>
          <a:lstStyle/>
          <a:p>
            <a:r>
              <a:rPr lang="ru-RU"/>
              <a:t>Образец заголовка</a:t>
            </a:r>
            <a:endParaRPr lang="en-US" dirty="0"/>
          </a:p>
        </p:txBody>
      </p:sp>
      <p:sp>
        <p:nvSpPr>
          <p:cNvPr id="3" name="Vertical Text Placeholder 2"/>
          <p:cNvSpPr>
            <a:spLocks noGrp="1"/>
          </p:cNvSpPr>
          <p:nvPr>
            <p:ph type="body" orient="vert" idx="1"/>
          </p:nvPr>
        </p:nvSpPr>
        <p:spPr>
          <a:xfrm>
            <a:off x="457200" y="380999"/>
            <a:ext cx="6172200" cy="5791201"/>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B4C71EC6-210F-42DE-9C53-41977AD35B3D}" type="datetimeFigureOut">
              <a:rPr lang="ru-RU" smtClean="0"/>
              <a:pPr/>
              <a:t>12.12.2019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7" name="Rounded Rectangle 6"/>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idx="1"/>
          </p:nvPr>
        </p:nvSpPr>
        <p:spPr>
          <a:xfrm>
            <a:off x="457200" y="1752600"/>
            <a:ext cx="8229600" cy="4373563"/>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2"/>
                </a:solidFill>
              </a:defRPr>
            </a:lvl1pPr>
          </a:lstStyle>
          <a:p>
            <a:fld id="{B4C71EC6-210F-42DE-9C53-41977AD35B3D}" type="datetimeFigureOut">
              <a:rPr lang="ru-RU" smtClean="0"/>
              <a:pPr/>
              <a:t>12.12.2019</a:t>
            </a:fld>
            <a:endParaRPr lang="ru-RU"/>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2"/>
                </a:solidFill>
              </a:defRPr>
            </a:lvl1pPr>
          </a:lstStyle>
          <a:p>
            <a:endParaRPr lang="ru-RU"/>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2"/>
                </a:solidFill>
              </a:defRPr>
            </a:lvl1pPr>
          </a:lstStyle>
          <a:p>
            <a:fld id="{B19B0651-EE4F-4900-A07F-96A6BFA9D0F0}" type="slidenum">
              <a:rPr lang="ru-RU" smtClean="0"/>
              <a:pPr/>
              <a:t>‹#›</a:t>
            </a:fld>
            <a:endParaRPr lang="ru-RU"/>
          </a:p>
        </p:txBody>
      </p:sp>
      <p:sp>
        <p:nvSpPr>
          <p:cNvPr id="9" name="Rectangle 8"/>
          <p:cNvSpPr/>
          <p:nvPr/>
        </p:nvSpPr>
        <p:spPr>
          <a:xfrm>
            <a:off x="274320" y="278166"/>
            <a:ext cx="8595360" cy="132588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10" name="Rectangle 9"/>
          <p:cNvSpPr/>
          <p:nvPr/>
        </p:nvSpPr>
        <p:spPr>
          <a:xfrm>
            <a:off x="372863" y="372862"/>
            <a:ext cx="8380520" cy="1118587"/>
          </a:xfrm>
          <a:prstGeom prst="rect">
            <a:avLst/>
          </a:prstGeom>
          <a:solidFill>
            <a:srgbClr val="FFFFFF"/>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426128" y="408372"/>
            <a:ext cx="8260672" cy="1039427"/>
          </a:xfrm>
          <a:prstGeom prst="rect">
            <a:avLst/>
          </a:prstGeom>
        </p:spPr>
        <p:txBody>
          <a:bodyPr vert="horz" lIns="91440" tIns="45720" rIns="91440" bIns="45720" rtlCol="0" anchor="ctr">
            <a:normAutofit/>
          </a:bodyPr>
          <a:lstStyle/>
          <a:p>
            <a:r>
              <a:rPr lang="ru-RU"/>
              <a:t>Образец заголовка</a:t>
            </a:r>
            <a:endParaRPr 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3500" kern="1200" cap="all" baseline="0">
          <a:solidFill>
            <a:schemeClr val="accent1">
              <a:lumMod val="75000"/>
            </a:schemeClr>
          </a:solidFill>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2pPr>
      <a:lvl3pPr marL="914400" indent="-228600" algn="l" defTabSz="914400" rtl="0" eaLnBrk="1" latinLnBrk="0" hangingPunct="1">
        <a:spcBef>
          <a:spcPct val="20000"/>
        </a:spcBef>
        <a:buClr>
          <a:schemeClr val="accent3"/>
        </a:buClr>
        <a:buFont typeface="Arial" pitchFamily="34" charset="0"/>
        <a:buChar char="•"/>
        <a:defRPr sz="1800" kern="1200">
          <a:solidFill>
            <a:schemeClr val="tx2"/>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2"/>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600" kern="1200" baseline="0">
          <a:solidFill>
            <a:schemeClr val="tx2"/>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6pPr>
      <a:lvl7pPr marL="2011680" indent="-182880" algn="l" defTabSz="914400" rtl="0" eaLnBrk="1" latinLnBrk="0" hangingPunct="1">
        <a:spcBef>
          <a:spcPct val="20000"/>
        </a:spcBef>
        <a:buClr>
          <a:schemeClr val="accent2"/>
        </a:buClr>
        <a:buFont typeface="Arial" pitchFamily="34" charset="0"/>
        <a:buChar char="•"/>
        <a:defRPr sz="1400" kern="1200">
          <a:solidFill>
            <a:schemeClr val="tx2"/>
          </a:solidFill>
          <a:latin typeface="+mn-lt"/>
          <a:ea typeface="+mn-ea"/>
          <a:cs typeface="+mn-cs"/>
        </a:defRPr>
      </a:lvl7pPr>
      <a:lvl8pPr marL="2194560" indent="-182880" algn="l" defTabSz="914400" rtl="0" eaLnBrk="1" latinLnBrk="0" hangingPunct="1">
        <a:spcBef>
          <a:spcPct val="20000"/>
        </a:spcBef>
        <a:buClr>
          <a:schemeClr val="accent3"/>
        </a:buClr>
        <a:buFont typeface="Arial" pitchFamily="34" charset="0"/>
        <a:buChar char="•"/>
        <a:defRPr sz="1400" kern="1200">
          <a:solidFill>
            <a:schemeClr val="tx2"/>
          </a:solidFill>
          <a:latin typeface="+mn-lt"/>
          <a:ea typeface="+mn-ea"/>
          <a:cs typeface="+mn-cs"/>
        </a:defRPr>
      </a:lvl8pPr>
      <a:lvl9pPr marL="2377440" indent="-182880" algn="l" defTabSz="914400" rtl="0" eaLnBrk="1" latinLnBrk="0" hangingPunct="1">
        <a:spcBef>
          <a:spcPct val="20000"/>
        </a:spcBef>
        <a:buClr>
          <a:schemeClr val="accent4"/>
        </a:buClr>
        <a:buFont typeface="Arial" pitchFamily="34" charset="0"/>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0.xml.rels><?xml version="1.0" encoding="UTF-8" standalone="yes"?>
<Relationships xmlns="http://schemas.openxmlformats.org/package/2006/relationships"><Relationship Id="rId3" Type="http://schemas.openxmlformats.org/officeDocument/2006/relationships/hyperlink" Target="mailto:onskg@googlegroups.com" TargetMode="External"/><Relationship Id="rId2" Type="http://schemas.openxmlformats.org/officeDocument/2006/relationships/hyperlink" Target="http://www.ons.kg/"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r>
              <a:rPr lang="ru-RU" sz="2000" b="1" dirty="0"/>
              <a:t>Ответы на вопросы членов ОС, заданные ими при анкетировании в августе-сентябре 2015 года </a:t>
            </a:r>
          </a:p>
        </p:txBody>
      </p:sp>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9254" y="483998"/>
            <a:ext cx="1823904" cy="1576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452321" y="483998"/>
            <a:ext cx="1199232" cy="24979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Прямоугольник 3"/>
          <p:cNvSpPr/>
          <p:nvPr/>
        </p:nvSpPr>
        <p:spPr>
          <a:xfrm>
            <a:off x="2339753" y="483998"/>
            <a:ext cx="5112568" cy="1754326"/>
          </a:xfrm>
          <a:prstGeom prst="rect">
            <a:avLst/>
          </a:prstGeom>
        </p:spPr>
        <p:txBody>
          <a:bodyPr wrap="square">
            <a:spAutoFit/>
          </a:bodyPr>
          <a:lstStyle/>
          <a:p>
            <a:pPr algn="ctr"/>
            <a:r>
              <a:rPr lang="ru-RU" dirty="0">
                <a:solidFill>
                  <a:schemeClr val="tx2"/>
                </a:solidFill>
              </a:rPr>
              <a:t>Проект ПРООН “Совершенствование Верховенства права и доступ</a:t>
            </a:r>
          </a:p>
          <a:p>
            <a:pPr algn="ctr"/>
            <a:r>
              <a:rPr lang="ru-RU" dirty="0">
                <a:solidFill>
                  <a:schemeClr val="tx2"/>
                </a:solidFill>
              </a:rPr>
              <a:t>к правосудию в целях обеспечения устойчивого мира”</a:t>
            </a:r>
          </a:p>
          <a:p>
            <a:pPr algn="ctr"/>
            <a:r>
              <a:rPr lang="ru-RU" dirty="0">
                <a:solidFill>
                  <a:schemeClr val="tx2"/>
                </a:solidFill>
              </a:rPr>
              <a:t>финансируемый Фондом </a:t>
            </a:r>
            <a:r>
              <a:rPr lang="ru-RU" dirty="0" err="1">
                <a:solidFill>
                  <a:schemeClr val="tx2"/>
                </a:solidFill>
              </a:rPr>
              <a:t>миростроительства</a:t>
            </a:r>
            <a:r>
              <a:rPr lang="ru-RU" dirty="0">
                <a:solidFill>
                  <a:schemeClr val="tx2"/>
                </a:solidFill>
              </a:rPr>
              <a:t> ООН</a:t>
            </a:r>
          </a:p>
        </p:txBody>
      </p:sp>
      <p:sp>
        <p:nvSpPr>
          <p:cNvPr id="5" name="Подзаголовок 4"/>
          <p:cNvSpPr>
            <a:spLocks noGrp="1"/>
          </p:cNvSpPr>
          <p:nvPr>
            <p:ph type="subTitle" idx="1"/>
          </p:nvPr>
        </p:nvSpPr>
        <p:spPr/>
        <p:txBody>
          <a:bodyPr/>
          <a:lstStyle/>
          <a:p>
            <a:r>
              <a:rPr lang="ru-RU" dirty="0"/>
              <a:t> </a:t>
            </a:r>
            <a:endParaRPr lang="en-US" dirty="0"/>
          </a:p>
        </p:txBody>
      </p:sp>
    </p:spTree>
    <p:extLst>
      <p:ext uri="{BB962C8B-B14F-4D97-AF65-F5344CB8AC3E}">
        <p14:creationId xmlns:p14="http://schemas.microsoft.com/office/powerpoint/2010/main" val="42510092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a:t>Работа с обращениями граждан</a:t>
            </a:r>
          </a:p>
        </p:txBody>
      </p:sp>
      <p:sp>
        <p:nvSpPr>
          <p:cNvPr id="3" name="Содержимое 2"/>
          <p:cNvSpPr>
            <a:spLocks noGrp="1"/>
          </p:cNvSpPr>
          <p:nvPr>
            <p:ph idx="1"/>
          </p:nvPr>
        </p:nvSpPr>
        <p:spPr/>
        <p:txBody>
          <a:bodyPr>
            <a:normAutofit fontScale="85000" lnSpcReduction="10000"/>
          </a:bodyPr>
          <a:lstStyle/>
          <a:p>
            <a:r>
              <a:rPr lang="ru-RU" dirty="0"/>
              <a:t>ОС не апелляционный орган, не рассматривает частные обращения граждан.</a:t>
            </a:r>
          </a:p>
          <a:p>
            <a:r>
              <a:rPr lang="ru-RU" dirty="0"/>
              <a:t>Рассматривает обращения граждан для выявления системных проблем в работе </a:t>
            </a:r>
            <a:r>
              <a:rPr lang="ru-RU"/>
              <a:t>государственного органа</a:t>
            </a:r>
            <a:endParaRPr lang="ru-RU" dirty="0"/>
          </a:p>
          <a:p>
            <a:r>
              <a:rPr lang="ru-RU" dirty="0"/>
              <a:t>Взаимодействие с корреспондентским отделом министерства;</a:t>
            </a:r>
          </a:p>
          <a:p>
            <a:r>
              <a:rPr lang="ru-RU" dirty="0"/>
              <a:t>Хорошая практика применения Закона «О порядке рассмотрения обращений граждан»;</a:t>
            </a:r>
          </a:p>
          <a:p>
            <a:r>
              <a:rPr lang="ru-RU" dirty="0"/>
              <a:t>Обращения граждан в ОС рассматриваются в течение 14 календарных дней;</a:t>
            </a:r>
          </a:p>
          <a:p>
            <a:r>
              <a:rPr lang="ru-RU" dirty="0"/>
              <a:t>ОС взаимодействует по каждому обращению с министерством;</a:t>
            </a:r>
          </a:p>
          <a:p>
            <a:r>
              <a:rPr lang="ru-RU" dirty="0"/>
              <a:t>Письменный ответ ОС может быть выслан также министерству и гражданину</a:t>
            </a:r>
          </a:p>
          <a:p>
            <a:endParaRPr lang="ru-RU"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a:t>Обращения граждан</a:t>
            </a:r>
          </a:p>
        </p:txBody>
      </p:sp>
      <p:graphicFrame>
        <p:nvGraphicFramePr>
          <p:cNvPr id="4" name="Содержимое 3"/>
          <p:cNvGraphicFramePr>
            <a:graphicFrameLocks noGrp="1"/>
          </p:cNvGraphicFramePr>
          <p:nvPr>
            <p:ph idx="1"/>
          </p:nvPr>
        </p:nvGraphicFramePr>
        <p:xfrm>
          <a:off x="457200" y="1752600"/>
          <a:ext cx="8229600" cy="4373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Стрелка вниз 4"/>
          <p:cNvSpPr/>
          <p:nvPr/>
        </p:nvSpPr>
        <p:spPr>
          <a:xfrm rot="1602253">
            <a:off x="6516278" y="3244500"/>
            <a:ext cx="720080" cy="1092512"/>
          </a:xfrm>
          <a:prstGeom prst="downArrow">
            <a:avLst/>
          </a:prstGeom>
          <a:solidFill>
            <a:schemeClr val="tx2">
              <a:lumMod val="40000"/>
              <a:lumOff val="60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a:solidFill>
                  <a:srgbClr val="FF0000"/>
                </a:solidFill>
              </a:rPr>
              <a:t>нет</a:t>
            </a:r>
          </a:p>
        </p:txBody>
      </p:sp>
      <p:sp>
        <p:nvSpPr>
          <p:cNvPr id="6" name="Стрелка вниз 5"/>
          <p:cNvSpPr/>
          <p:nvPr/>
        </p:nvSpPr>
        <p:spPr>
          <a:xfrm rot="12319060">
            <a:off x="5468314" y="3288355"/>
            <a:ext cx="720080" cy="985963"/>
          </a:xfrm>
          <a:prstGeom prst="downArrow">
            <a:avLst/>
          </a:prstGeom>
          <a:solidFill>
            <a:schemeClr val="tx2">
              <a:lumMod val="40000"/>
              <a:lumOff val="60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solidFill>
                <a:schemeClr val="bg1">
                  <a:lumMod val="85000"/>
                </a:schemeClr>
              </a:solidFill>
            </a:endParaRPr>
          </a:p>
        </p:txBody>
      </p:sp>
      <p:sp>
        <p:nvSpPr>
          <p:cNvPr id="7" name="Стрелка вниз 6"/>
          <p:cNvSpPr/>
          <p:nvPr/>
        </p:nvSpPr>
        <p:spPr>
          <a:xfrm rot="8228503">
            <a:off x="2274542" y="3436460"/>
            <a:ext cx="720080" cy="1119400"/>
          </a:xfrm>
          <a:prstGeom prst="downArrow">
            <a:avLst/>
          </a:prstGeom>
          <a:solidFill>
            <a:schemeClr val="tx2">
              <a:lumMod val="40000"/>
              <a:lumOff val="60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solidFill>
                <a:schemeClr val="bg1">
                  <a:lumMod val="85000"/>
                </a:schemeClr>
              </a:solidFill>
            </a:endParaRPr>
          </a:p>
        </p:txBody>
      </p:sp>
      <p:sp>
        <p:nvSpPr>
          <p:cNvPr id="9" name="TextBox 8"/>
          <p:cNvSpPr txBox="1"/>
          <p:nvPr/>
        </p:nvSpPr>
        <p:spPr>
          <a:xfrm>
            <a:off x="3131840" y="5661248"/>
            <a:ext cx="2520280" cy="369332"/>
          </a:xfrm>
          <a:prstGeom prst="rect">
            <a:avLst/>
          </a:prstGeom>
          <a:noFill/>
        </p:spPr>
        <p:txBody>
          <a:bodyPr wrap="square" rtlCol="0">
            <a:spAutoFit/>
          </a:bodyPr>
          <a:lstStyle/>
          <a:p>
            <a:pPr algn="ctr"/>
            <a:r>
              <a:rPr lang="ru-RU" dirty="0"/>
              <a:t>Обращение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a:t>эффективность </a:t>
            </a:r>
            <a:br>
              <a:rPr lang="ru-RU" dirty="0"/>
            </a:br>
            <a:r>
              <a:rPr lang="ru-RU" dirty="0"/>
              <a:t>набора членов ОС </a:t>
            </a:r>
            <a:endParaRPr lang="en-US" dirty="0"/>
          </a:p>
        </p:txBody>
      </p:sp>
      <p:graphicFrame>
        <p:nvGraphicFramePr>
          <p:cNvPr id="4" name="Объект 3"/>
          <p:cNvGraphicFramePr>
            <a:graphicFrameLocks noGrp="1"/>
          </p:cNvGraphicFramePr>
          <p:nvPr>
            <p:ph idx="1"/>
            <p:extLst>
              <p:ext uri="{D42A27DB-BD31-4B8C-83A1-F6EECF244321}">
                <p14:modId xmlns:p14="http://schemas.microsoft.com/office/powerpoint/2010/main" val="42909361"/>
              </p:ext>
            </p:extLst>
          </p:nvPr>
        </p:nvGraphicFramePr>
        <p:xfrm>
          <a:off x="179512" y="1484784"/>
          <a:ext cx="8568952" cy="516565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p:cNvSpPr txBox="1"/>
          <p:nvPr/>
        </p:nvSpPr>
        <p:spPr>
          <a:xfrm>
            <a:off x="539552" y="1824481"/>
            <a:ext cx="8352928" cy="1200329"/>
          </a:xfrm>
          <a:prstGeom prst="rect">
            <a:avLst/>
          </a:prstGeom>
          <a:noFill/>
        </p:spPr>
        <p:txBody>
          <a:bodyPr wrap="square" rtlCol="0">
            <a:spAutoFit/>
          </a:bodyPr>
          <a:lstStyle/>
          <a:p>
            <a:r>
              <a:rPr lang="ru-RU" sz="2400" dirty="0">
                <a:solidFill>
                  <a:schemeClr val="tx2">
                    <a:lumMod val="75000"/>
                  </a:schemeClr>
                </a:solidFill>
              </a:rPr>
              <a:t>На сегодняшний день </a:t>
            </a:r>
            <a:r>
              <a:rPr lang="ru-RU" sz="2400">
                <a:solidFill>
                  <a:schemeClr val="tx2">
                    <a:lumMod val="75000"/>
                  </a:schemeClr>
                </a:solidFill>
              </a:rPr>
              <a:t>сформировано 32 </a:t>
            </a:r>
            <a:r>
              <a:rPr lang="ru-RU" sz="2400" dirty="0">
                <a:solidFill>
                  <a:schemeClr val="tx2">
                    <a:lumMod val="75000"/>
                  </a:schemeClr>
                </a:solidFill>
              </a:rPr>
              <a:t>ОСГО</a:t>
            </a:r>
          </a:p>
          <a:p>
            <a:endParaRPr lang="ru-RU" sz="2400" dirty="0">
              <a:solidFill>
                <a:schemeClr val="tx2">
                  <a:lumMod val="75000"/>
                </a:schemeClr>
              </a:solidFill>
            </a:endParaRPr>
          </a:p>
          <a:p>
            <a:endParaRPr lang="en-US" sz="2400" dirty="0">
              <a:solidFill>
                <a:schemeClr val="tx2">
                  <a:lumMod val="75000"/>
                </a:schemeClr>
              </a:solidFill>
            </a:endParaRPr>
          </a:p>
        </p:txBody>
      </p:sp>
    </p:spTree>
    <p:extLst>
      <p:ext uri="{BB962C8B-B14F-4D97-AF65-F5344CB8AC3E}">
        <p14:creationId xmlns:p14="http://schemas.microsoft.com/office/powerpoint/2010/main" val="32251155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ons.kg/site/images/materials/76.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428" y="74186"/>
            <a:ext cx="9038972" cy="64028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066916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2800" dirty="0"/>
              <a:t>роль ОС в работе  с госорганом и в принятии решений </a:t>
            </a:r>
            <a:endParaRPr lang="en-US" sz="2800" dirty="0"/>
          </a:p>
        </p:txBody>
      </p:sp>
      <p:sp>
        <p:nvSpPr>
          <p:cNvPr id="3" name="Объект 2"/>
          <p:cNvSpPr>
            <a:spLocks noGrp="1"/>
          </p:cNvSpPr>
          <p:nvPr>
            <p:ph idx="1"/>
          </p:nvPr>
        </p:nvSpPr>
        <p:spPr>
          <a:xfrm>
            <a:off x="395536" y="1844824"/>
            <a:ext cx="8424936" cy="4628728"/>
          </a:xfrm>
        </p:spPr>
        <p:txBody>
          <a:bodyPr>
            <a:normAutofit/>
          </a:bodyPr>
          <a:lstStyle/>
          <a:p>
            <a:r>
              <a:rPr lang="ru-RU" sz="2800" dirty="0"/>
              <a:t>Проводник (информирование гражданского общества, обсуждение, донесение его мнений и предложений)</a:t>
            </a:r>
          </a:p>
          <a:p>
            <a:endParaRPr lang="ru-RU" sz="2800" dirty="0"/>
          </a:p>
          <a:p>
            <a:r>
              <a:rPr lang="ru-RU" sz="2800" dirty="0"/>
              <a:t>Эксперт (сбор информации, анализ, оценка, качественные решения)</a:t>
            </a:r>
          </a:p>
          <a:p>
            <a:endParaRPr lang="ru-RU" sz="2800" dirty="0"/>
          </a:p>
          <a:p>
            <a:r>
              <a:rPr lang="ru-RU" sz="2800" dirty="0"/>
              <a:t>Общественный контроль (реализация действий, эффективность, прозрачность)</a:t>
            </a:r>
          </a:p>
          <a:p>
            <a:endParaRPr lang="en-US" sz="2800" dirty="0"/>
          </a:p>
        </p:txBody>
      </p:sp>
    </p:spTree>
    <p:extLst>
      <p:ext uri="{BB962C8B-B14F-4D97-AF65-F5344CB8AC3E}">
        <p14:creationId xmlns:p14="http://schemas.microsoft.com/office/powerpoint/2010/main" val="582639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a:t>Регламент работы ос</a:t>
            </a:r>
            <a:endParaRPr lang="en-US" dirty="0"/>
          </a:p>
        </p:txBody>
      </p:sp>
      <p:sp>
        <p:nvSpPr>
          <p:cNvPr id="3" name="Объект 2"/>
          <p:cNvSpPr>
            <a:spLocks noGrp="1"/>
          </p:cNvSpPr>
          <p:nvPr>
            <p:ph idx="1"/>
          </p:nvPr>
        </p:nvSpPr>
        <p:spPr>
          <a:xfrm>
            <a:off x="323528" y="1628800"/>
            <a:ext cx="8568952" cy="4896544"/>
          </a:xfrm>
        </p:spPr>
        <p:txBody>
          <a:bodyPr>
            <a:normAutofit/>
          </a:bodyPr>
          <a:lstStyle/>
          <a:p>
            <a:pPr marL="114300" indent="0">
              <a:spcBef>
                <a:spcPts val="1800"/>
              </a:spcBef>
              <a:buNone/>
            </a:pPr>
            <a:r>
              <a:rPr lang="ru-RU" b="1" dirty="0"/>
              <a:t>Глава 4 Закона об ОСГО: Порядок осуществления деятельности общественными советами</a:t>
            </a:r>
          </a:p>
          <a:p>
            <a:pPr>
              <a:spcBef>
                <a:spcPts val="1800"/>
              </a:spcBef>
              <a:buFont typeface="Wingdings" panose="05000000000000000000" pitchFamily="2" charset="2"/>
              <a:buChar char="q"/>
            </a:pPr>
            <a:r>
              <a:rPr lang="ru-RU" dirty="0"/>
              <a:t>проведение заседаний,</a:t>
            </a:r>
          </a:p>
          <a:p>
            <a:pPr>
              <a:spcBef>
                <a:spcPts val="1800"/>
              </a:spcBef>
              <a:buFont typeface="Wingdings" panose="05000000000000000000" pitchFamily="2" charset="2"/>
              <a:buChar char="q"/>
            </a:pPr>
            <a:r>
              <a:rPr lang="ru-RU" dirty="0"/>
              <a:t>проведение выборов Председателя, его заместителей и секретариата,</a:t>
            </a:r>
          </a:p>
          <a:p>
            <a:pPr>
              <a:spcBef>
                <a:spcPts val="1800"/>
              </a:spcBef>
              <a:buFont typeface="Wingdings" panose="05000000000000000000" pitchFamily="2" charset="2"/>
              <a:buChar char="q"/>
            </a:pPr>
            <a:r>
              <a:rPr lang="ru-RU" dirty="0"/>
              <a:t>подготовка материалов для заседания,</a:t>
            </a:r>
          </a:p>
          <a:p>
            <a:pPr>
              <a:spcBef>
                <a:spcPts val="1800"/>
              </a:spcBef>
              <a:buFont typeface="Wingdings" panose="05000000000000000000" pitchFamily="2" charset="2"/>
              <a:buChar char="q"/>
            </a:pPr>
            <a:r>
              <a:rPr lang="ru-RU" dirty="0"/>
              <a:t>формирование повестки дня заседания,</a:t>
            </a:r>
          </a:p>
          <a:p>
            <a:pPr>
              <a:spcBef>
                <a:spcPts val="1800"/>
              </a:spcBef>
              <a:buFont typeface="Wingdings" panose="05000000000000000000" pitchFamily="2" charset="2"/>
              <a:buChar char="q"/>
            </a:pPr>
            <a:r>
              <a:rPr lang="ru-RU" dirty="0"/>
              <a:t>принятие решений  (электронное голосование), а также протокольное оформление принятых решений и др.</a:t>
            </a:r>
          </a:p>
          <a:p>
            <a:pPr>
              <a:spcBef>
                <a:spcPts val="1800"/>
              </a:spcBef>
            </a:pPr>
            <a:endParaRPr lang="en-US" dirty="0"/>
          </a:p>
        </p:txBody>
      </p:sp>
    </p:spTree>
    <p:extLst>
      <p:ext uri="{BB962C8B-B14F-4D97-AF65-F5344CB8AC3E}">
        <p14:creationId xmlns:p14="http://schemas.microsoft.com/office/powerpoint/2010/main" val="16117023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ons.kg/site/images/materials/74.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7504" y="138131"/>
            <a:ext cx="9036496" cy="639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242290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2800" dirty="0"/>
              <a:t>порядок составления плана работы ОС и его координация с госорганом</a:t>
            </a:r>
            <a:endParaRPr lang="en-US" sz="2800" dirty="0"/>
          </a:p>
        </p:txBody>
      </p:sp>
      <p:graphicFrame>
        <p:nvGraphicFramePr>
          <p:cNvPr id="5" name="Объект 4"/>
          <p:cNvGraphicFramePr>
            <a:graphicFrameLocks noGrp="1"/>
          </p:cNvGraphicFramePr>
          <p:nvPr>
            <p:ph idx="1"/>
            <p:extLst>
              <p:ext uri="{D42A27DB-BD31-4B8C-83A1-F6EECF244321}">
                <p14:modId xmlns:p14="http://schemas.microsoft.com/office/powerpoint/2010/main" val="1690165242"/>
              </p:ext>
            </p:extLst>
          </p:nvPr>
        </p:nvGraphicFramePr>
        <p:xfrm>
          <a:off x="251520" y="1752600"/>
          <a:ext cx="8640960" cy="49167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53445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a:t>взаимодействие между различными ос</a:t>
            </a:r>
            <a:endParaRPr lang="en-US" dirty="0"/>
          </a:p>
        </p:txBody>
      </p:sp>
      <p:sp>
        <p:nvSpPr>
          <p:cNvPr id="3" name="Объект 2"/>
          <p:cNvSpPr>
            <a:spLocks noGrp="1"/>
          </p:cNvSpPr>
          <p:nvPr>
            <p:ph idx="1"/>
          </p:nvPr>
        </p:nvSpPr>
        <p:spPr>
          <a:xfrm>
            <a:off x="467544" y="2060848"/>
            <a:ext cx="8229600" cy="4373563"/>
          </a:xfrm>
        </p:spPr>
        <p:txBody>
          <a:bodyPr>
            <a:normAutofit/>
          </a:bodyPr>
          <a:lstStyle/>
          <a:p>
            <a:pPr>
              <a:spcBef>
                <a:spcPts val="2400"/>
              </a:spcBef>
            </a:pPr>
            <a:r>
              <a:rPr lang="ru-RU" dirty="0"/>
              <a:t>Совместные органы ОС (комитеты, комиссии, рабочие группы и др.)</a:t>
            </a:r>
          </a:p>
          <a:p>
            <a:pPr>
              <a:spcBef>
                <a:spcPts val="2400"/>
              </a:spcBef>
            </a:pPr>
            <a:r>
              <a:rPr lang="ru-RU" dirty="0"/>
              <a:t>Координационный совет ОС </a:t>
            </a:r>
          </a:p>
          <a:p>
            <a:pPr>
              <a:spcBef>
                <a:spcPts val="2400"/>
              </a:spcBef>
            </a:pPr>
            <a:r>
              <a:rPr lang="ru-RU" dirty="0"/>
              <a:t>Сайт ОС: </a:t>
            </a:r>
            <a:r>
              <a:rPr lang="ru-RU" dirty="0">
                <a:hlinkClick r:id="rId2"/>
              </a:rPr>
              <a:t>www.ons.kg</a:t>
            </a:r>
            <a:r>
              <a:rPr lang="ru-RU" dirty="0"/>
              <a:t>  </a:t>
            </a:r>
          </a:p>
          <a:p>
            <a:pPr>
              <a:spcBef>
                <a:spcPts val="2400"/>
              </a:spcBef>
            </a:pPr>
            <a:r>
              <a:rPr lang="ru-RU" dirty="0"/>
              <a:t>Рассылка: </a:t>
            </a:r>
            <a:r>
              <a:rPr lang="en-US" dirty="0">
                <a:hlinkClick r:id="rId3"/>
              </a:rPr>
              <a:t>onskg@googlegroups.com</a:t>
            </a:r>
            <a:r>
              <a:rPr lang="ru-RU" dirty="0"/>
              <a:t> </a:t>
            </a:r>
          </a:p>
          <a:p>
            <a:pPr>
              <a:spcBef>
                <a:spcPts val="2400"/>
              </a:spcBef>
            </a:pPr>
            <a:r>
              <a:rPr lang="ru-RU" dirty="0"/>
              <a:t>Прямые взаимоотношения</a:t>
            </a:r>
            <a:endParaRPr lang="en-US" dirty="0"/>
          </a:p>
        </p:txBody>
      </p:sp>
    </p:spTree>
    <p:extLst>
      <p:ext uri="{BB962C8B-B14F-4D97-AF65-F5344CB8AC3E}">
        <p14:creationId xmlns:p14="http://schemas.microsoft.com/office/powerpoint/2010/main" val="40106107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lvl="0"/>
            <a:r>
              <a:rPr lang="ru-RU" dirty="0"/>
              <a:t>делопроизводство и систематизация обмена информацией между ОС </a:t>
            </a:r>
          </a:p>
        </p:txBody>
      </p:sp>
      <p:sp>
        <p:nvSpPr>
          <p:cNvPr id="3" name="Объект 2"/>
          <p:cNvSpPr>
            <a:spLocks noGrp="1"/>
          </p:cNvSpPr>
          <p:nvPr>
            <p:ph idx="1"/>
          </p:nvPr>
        </p:nvSpPr>
        <p:spPr>
          <a:xfrm>
            <a:off x="467544" y="1844824"/>
            <a:ext cx="8229600" cy="4589587"/>
          </a:xfrm>
        </p:spPr>
        <p:txBody>
          <a:bodyPr>
            <a:normAutofit fontScale="92500" lnSpcReduction="10000"/>
          </a:bodyPr>
          <a:lstStyle/>
          <a:p>
            <a:pPr marL="169863" indent="0">
              <a:spcBef>
                <a:spcPts val="2400"/>
              </a:spcBef>
              <a:buNone/>
            </a:pPr>
            <a:r>
              <a:rPr lang="ru-RU" sz="2000" dirty="0"/>
              <a:t>1) Документация ОС:</a:t>
            </a:r>
          </a:p>
          <a:p>
            <a:pPr marL="809625" indent="-280988">
              <a:spcBef>
                <a:spcPts val="2400"/>
              </a:spcBef>
            </a:pPr>
            <a:r>
              <a:rPr lang="ru-RU" sz="2000" dirty="0"/>
              <a:t>Протоколы заседаний</a:t>
            </a:r>
          </a:p>
          <a:p>
            <a:pPr marL="809625" indent="-280988">
              <a:spcBef>
                <a:spcPts val="2400"/>
              </a:spcBef>
            </a:pPr>
            <a:r>
              <a:rPr lang="ru-RU" sz="2000" dirty="0"/>
              <a:t>Рекомендации</a:t>
            </a:r>
          </a:p>
          <a:p>
            <a:pPr marL="809625" indent="-280988">
              <a:spcBef>
                <a:spcPts val="2400"/>
              </a:spcBef>
            </a:pPr>
            <a:r>
              <a:rPr lang="ru-RU" sz="2000" dirty="0"/>
              <a:t>Исходящие письма</a:t>
            </a:r>
          </a:p>
          <a:p>
            <a:pPr marL="809625" indent="-280988">
              <a:spcBef>
                <a:spcPts val="2400"/>
              </a:spcBef>
            </a:pPr>
            <a:r>
              <a:rPr lang="ru-RU" sz="2000" dirty="0"/>
              <a:t>Входящие письма</a:t>
            </a:r>
          </a:p>
          <a:p>
            <a:pPr marL="169863" indent="0">
              <a:spcBef>
                <a:spcPts val="2400"/>
              </a:spcBef>
              <a:buNone/>
            </a:pPr>
            <a:r>
              <a:rPr lang="ru-RU" sz="2000" dirty="0"/>
              <a:t>2) Делопроизводство в ОС ведет Ответственный секретарь ОС (можно избрать одного человека, можно исполнять обязанности поочерёдно)</a:t>
            </a:r>
          </a:p>
          <a:p>
            <a:pPr marL="169863" indent="0">
              <a:spcBef>
                <a:spcPts val="2400"/>
              </a:spcBef>
              <a:buNone/>
            </a:pPr>
            <a:r>
              <a:rPr lang="ru-RU" sz="2000" dirty="0"/>
              <a:t>3) Все документы ОС можно размещать на официальном сайте ОС либо ОС может создать свой сайт</a:t>
            </a:r>
          </a:p>
          <a:p>
            <a:pPr marL="169863" indent="0">
              <a:spcBef>
                <a:spcPts val="2400"/>
              </a:spcBef>
              <a:buNone/>
              <a:tabLst>
                <a:tab pos="173038" algn="l"/>
              </a:tabLst>
            </a:pPr>
            <a:endParaRPr lang="ru-RU" dirty="0"/>
          </a:p>
          <a:p>
            <a:pPr marL="169863" indent="0">
              <a:spcBef>
                <a:spcPts val="2400"/>
              </a:spcBef>
              <a:tabLst>
                <a:tab pos="173038" algn="l"/>
              </a:tabLst>
            </a:pPr>
            <a:endParaRPr lang="en-US" dirty="0"/>
          </a:p>
        </p:txBody>
      </p:sp>
    </p:spTree>
    <p:extLst>
      <p:ext uri="{BB962C8B-B14F-4D97-AF65-F5344CB8AC3E}">
        <p14:creationId xmlns:p14="http://schemas.microsoft.com/office/powerpoint/2010/main" val="30175415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lvl="0"/>
            <a:r>
              <a:rPr lang="ru-RU" dirty="0"/>
              <a:t>ответственность ОС</a:t>
            </a:r>
          </a:p>
        </p:txBody>
      </p:sp>
      <p:sp>
        <p:nvSpPr>
          <p:cNvPr id="3" name="Объект 2"/>
          <p:cNvSpPr>
            <a:spLocks noGrp="1"/>
          </p:cNvSpPr>
          <p:nvPr>
            <p:ph idx="1"/>
          </p:nvPr>
        </p:nvSpPr>
        <p:spPr>
          <a:xfrm>
            <a:off x="251520" y="1556792"/>
            <a:ext cx="8640960" cy="5301208"/>
          </a:xfrm>
        </p:spPr>
        <p:txBody>
          <a:bodyPr>
            <a:normAutofit fontScale="85000" lnSpcReduction="20000"/>
          </a:bodyPr>
          <a:lstStyle/>
          <a:p>
            <a:pPr>
              <a:spcBef>
                <a:spcPts val="2400"/>
              </a:spcBef>
            </a:pPr>
            <a:r>
              <a:rPr lang="ru-RU" dirty="0"/>
              <a:t>Если некоторые ОС, игнорируя требования Закона об ОС, стали членами тендерных или конкурсных комиссий – они несут полную ответственность за законность решений этих комиссий (вплоть до уголовной ответственности)</a:t>
            </a:r>
          </a:p>
          <a:p>
            <a:pPr>
              <a:spcBef>
                <a:spcPts val="2400"/>
              </a:spcBef>
            </a:pPr>
            <a:r>
              <a:rPr lang="ru-RU" dirty="0"/>
              <a:t>Поскольку решения ОС носят рекомендательный характер, качество рекомендаций ОС влияет на её деловую репутацию</a:t>
            </a:r>
          </a:p>
          <a:p>
            <a:pPr>
              <a:spcBef>
                <a:spcPts val="2400"/>
              </a:spcBef>
            </a:pPr>
            <a:r>
              <a:rPr lang="ru-RU" dirty="0"/>
              <a:t>Член ОС не имеет права публиковать, передавать государственному органу или другим лицам те или иные документы, решения, рекомендации или иную информацию от имени ОС, если они не были приняты или утверждены ОС либо согласованы с ним в установленном порядке.</a:t>
            </a:r>
          </a:p>
          <a:p>
            <a:pPr>
              <a:spcBef>
                <a:spcPts val="2400"/>
              </a:spcBef>
            </a:pPr>
            <a:r>
              <a:rPr lang="ru-RU" dirty="0"/>
              <a:t>Если информация о конфликте интересов того или иного члена стала известна ОС после её формирования, - ОС имеет право  исключить этого члена согласно Закона об ОС</a:t>
            </a:r>
          </a:p>
          <a:p>
            <a:pPr>
              <a:spcBef>
                <a:spcPts val="2400"/>
              </a:spcBef>
            </a:pPr>
            <a:r>
              <a:rPr lang="ru-RU" dirty="0"/>
              <a:t>Члены ОС не могут пользоваться членством в ОС в личных интересах</a:t>
            </a:r>
            <a:endParaRPr lang="en-US" dirty="0"/>
          </a:p>
        </p:txBody>
      </p:sp>
    </p:spTree>
    <p:extLst>
      <p:ext uri="{BB962C8B-B14F-4D97-AF65-F5344CB8AC3E}">
        <p14:creationId xmlns:p14="http://schemas.microsoft.com/office/powerpoint/2010/main" val="54631200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lvl="0"/>
            <a:r>
              <a:rPr lang="ru-RU" dirty="0"/>
              <a:t>подготовка отчетов ОС </a:t>
            </a:r>
          </a:p>
        </p:txBody>
      </p:sp>
      <p:sp>
        <p:nvSpPr>
          <p:cNvPr id="3" name="Объект 2"/>
          <p:cNvSpPr>
            <a:spLocks noGrp="1"/>
          </p:cNvSpPr>
          <p:nvPr>
            <p:ph idx="1"/>
          </p:nvPr>
        </p:nvSpPr>
        <p:spPr>
          <a:xfrm>
            <a:off x="467544" y="1700808"/>
            <a:ext cx="8229600" cy="5040560"/>
          </a:xfrm>
        </p:spPr>
        <p:txBody>
          <a:bodyPr>
            <a:normAutofit fontScale="77500" lnSpcReduction="20000"/>
          </a:bodyPr>
          <a:lstStyle/>
          <a:p>
            <a:pPr>
              <a:spcBef>
                <a:spcPts val="2400"/>
              </a:spcBef>
            </a:pPr>
            <a:r>
              <a:rPr lang="ru-RU" dirty="0"/>
              <a:t>Согласно части 4 статьи 6 Закона об ОС, «Общественные советы не позднее 31 декабря каждого календарного года обязаны публиковать ежегодные отчеты о своей деятельности за истекающий год на своем официальном веб-сайте»</a:t>
            </a:r>
          </a:p>
          <a:p>
            <a:pPr marL="357188" indent="0">
              <a:spcBef>
                <a:spcPts val="2400"/>
              </a:spcBef>
              <a:buNone/>
            </a:pPr>
            <a:r>
              <a:rPr lang="ru-RU" dirty="0"/>
              <a:t>Граждане, общественность страны будут читать эти отчеты и делать выводы о том, насколько деятельность того или иного ОС была эффективна (или не эффективна) в истекшем году</a:t>
            </a:r>
          </a:p>
          <a:p>
            <a:pPr>
              <a:spcBef>
                <a:spcPts val="2400"/>
              </a:spcBef>
            </a:pPr>
            <a:r>
              <a:rPr lang="ru-RU" dirty="0"/>
              <a:t>Для того чтобы в конце года было чем отчитываться, - нужно хорошо планировать работу ОС, равномерно распределить нагрузку между членами ОС, планировать побольше мероприятий, по которым можно достичь положительных результатов</a:t>
            </a:r>
          </a:p>
          <a:p>
            <a:pPr>
              <a:spcBef>
                <a:spcPts val="2400"/>
              </a:spcBef>
            </a:pPr>
            <a:r>
              <a:rPr lang="ru-RU" dirty="0"/>
              <a:t>Отчет должен составляться исходя из двух главных функций ОС – консультативной и наблюдательной</a:t>
            </a:r>
          </a:p>
          <a:p>
            <a:pPr>
              <a:spcBef>
                <a:spcPts val="2400"/>
              </a:spcBef>
            </a:pPr>
            <a:r>
              <a:rPr lang="ru-RU" dirty="0"/>
              <a:t>Отчет должен быть написан доступным ясным языком</a:t>
            </a:r>
            <a:endParaRPr lang="en-US" dirty="0"/>
          </a:p>
        </p:txBody>
      </p:sp>
    </p:spTree>
    <p:extLst>
      <p:ext uri="{BB962C8B-B14F-4D97-AF65-F5344CB8AC3E}">
        <p14:creationId xmlns:p14="http://schemas.microsoft.com/office/powerpoint/2010/main" val="2561330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9552" y="404664"/>
            <a:ext cx="8260672" cy="1039427"/>
          </a:xfrm>
        </p:spPr>
        <p:txBody>
          <a:bodyPr>
            <a:noAutofit/>
          </a:bodyPr>
          <a:lstStyle/>
          <a:p>
            <a:r>
              <a:rPr lang="ru-RU" sz="2800" dirty="0"/>
              <a:t>деятельность КС ОС, процедуры проведения собраний, конференций</a:t>
            </a:r>
            <a:endParaRPr lang="en-US" sz="2800" dirty="0"/>
          </a:p>
        </p:txBody>
      </p:sp>
      <p:sp>
        <p:nvSpPr>
          <p:cNvPr id="3" name="Объект 2"/>
          <p:cNvSpPr>
            <a:spLocks noGrp="1"/>
          </p:cNvSpPr>
          <p:nvPr>
            <p:ph idx="1"/>
          </p:nvPr>
        </p:nvSpPr>
        <p:spPr>
          <a:xfrm>
            <a:off x="251520" y="1916832"/>
            <a:ext cx="8640960" cy="4824536"/>
          </a:xfrm>
        </p:spPr>
        <p:txBody>
          <a:bodyPr>
            <a:normAutofit fontScale="92500" lnSpcReduction="20000"/>
          </a:bodyPr>
          <a:lstStyle/>
          <a:p>
            <a:pPr>
              <a:spcBef>
                <a:spcPts val="2400"/>
              </a:spcBef>
            </a:pPr>
            <a:r>
              <a:rPr lang="ru-RU" dirty="0"/>
              <a:t>В настоящее время разрабатывается проект Положения о Координационном совете ОС (прилагается), он будет утвержден на ежегодной конференции ОС 2 декабря 2015 года</a:t>
            </a:r>
          </a:p>
          <a:p>
            <a:pPr>
              <a:spcBef>
                <a:spcPts val="2400"/>
              </a:spcBef>
            </a:pPr>
            <a:r>
              <a:rPr lang="ru-RU" dirty="0"/>
              <a:t>В Законе об ОС не прописаны процедуры проведения собраний, круглых столов, общественных слушаний и иных мероприятий ОС. По этим мероприятиям  процедуры определяются самими ОС и КС ОС  </a:t>
            </a:r>
          </a:p>
          <a:p>
            <a:pPr>
              <a:spcBef>
                <a:spcPts val="2400"/>
              </a:spcBef>
            </a:pPr>
            <a:r>
              <a:rPr lang="ru-RU" dirty="0"/>
              <a:t>В Законе об ОС прописаны некоторые требования по проведению со ежегодных конференций ОС и власти – в ноябре каждого года по инициативе АПКР и КС ОС создается оргкомитет, он составляет программу конференции и организует её, конференция проводится ежегодно не позднее 31 декабря</a:t>
            </a:r>
            <a:endParaRPr lang="en-US" dirty="0"/>
          </a:p>
        </p:txBody>
      </p:sp>
    </p:spTree>
    <p:extLst>
      <p:ext uri="{BB962C8B-B14F-4D97-AF65-F5344CB8AC3E}">
        <p14:creationId xmlns:p14="http://schemas.microsoft.com/office/powerpoint/2010/main" val="36202608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1400" dirty="0"/>
              <a:t> </a:t>
            </a:r>
          </a:p>
        </p:txBody>
      </p:sp>
      <p:sp>
        <p:nvSpPr>
          <p:cNvPr id="3" name="Текст 2"/>
          <p:cNvSpPr>
            <a:spLocks noGrp="1"/>
          </p:cNvSpPr>
          <p:nvPr>
            <p:ph type="body" idx="1"/>
          </p:nvPr>
        </p:nvSpPr>
        <p:spPr/>
        <p:txBody>
          <a:bodyPr>
            <a:noAutofit/>
          </a:bodyPr>
          <a:lstStyle/>
          <a:p>
            <a:r>
              <a:rPr lang="ru-RU" sz="3600" b="1" dirty="0"/>
              <a:t>Спасибо за внимание!</a:t>
            </a:r>
            <a:endParaRPr lang="en-US" sz="3600" b="1" dirty="0"/>
          </a:p>
        </p:txBody>
      </p:sp>
    </p:spTree>
    <p:extLst>
      <p:ext uri="{BB962C8B-B14F-4D97-AF65-F5344CB8AC3E}">
        <p14:creationId xmlns:p14="http://schemas.microsoft.com/office/powerpoint/2010/main" val="160764494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Аптека">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Аптека">
      <a:majorFont>
        <a:latin typeface="Book Antiqua"/>
        <a:ea typeface=""/>
        <a:cs typeface=""/>
        <a:font script="Jpan" typeface="HGS明朝B"/>
        <a:font script="Hang" typeface="HY견명조"/>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ＭＳ ゴシック"/>
        <a:font script="Hang" typeface="HY견명조"/>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Аптека">
      <a:fillStyleLst>
        <a:solidFill>
          <a:schemeClr val="phClr"/>
        </a:solidFill>
        <a:gradFill rotWithShape="1">
          <a:gsLst>
            <a:gs pos="0">
              <a:schemeClr val="phClr">
                <a:tint val="1000"/>
                <a:satMod val="100000"/>
              </a:schemeClr>
            </a:gs>
            <a:gs pos="68000">
              <a:schemeClr val="phClr">
                <a:tint val="77000"/>
                <a:satMod val="100000"/>
              </a:schemeClr>
            </a:gs>
            <a:gs pos="81000">
              <a:schemeClr val="phClr">
                <a:tint val="79000"/>
                <a:satMod val="100000"/>
              </a:schemeClr>
            </a:gs>
            <a:gs pos="86000">
              <a:schemeClr val="phClr">
                <a:tint val="73000"/>
                <a:satMod val="100000"/>
              </a:schemeClr>
            </a:gs>
            <a:gs pos="100000">
              <a:schemeClr val="phClr">
                <a:tint val="35000"/>
                <a:satMod val="100000"/>
              </a:schemeClr>
            </a:gs>
          </a:gsLst>
          <a:lin ang="5400000" scaled="0"/>
        </a:gradFill>
        <a:gradFill rotWithShape="1">
          <a:gsLst>
            <a:gs pos="0">
              <a:schemeClr val="phClr">
                <a:tint val="73000"/>
                <a:shade val="100000"/>
                <a:satMod val="150000"/>
              </a:schemeClr>
            </a:gs>
            <a:gs pos="25000">
              <a:schemeClr val="phClr">
                <a:tint val="96000"/>
                <a:shade val="80000"/>
                <a:satMod val="105000"/>
              </a:schemeClr>
            </a:gs>
            <a:gs pos="38000">
              <a:schemeClr val="phClr">
                <a:tint val="96000"/>
                <a:shade val="59000"/>
                <a:satMod val="120000"/>
              </a:schemeClr>
            </a:gs>
            <a:gs pos="55000">
              <a:schemeClr val="phClr">
                <a:tint val="100000"/>
                <a:shade val="57000"/>
                <a:satMod val="120000"/>
              </a:schemeClr>
            </a:gs>
            <a:gs pos="80000">
              <a:schemeClr val="phClr">
                <a:tint val="100000"/>
                <a:shade val="56000"/>
                <a:satMod val="145000"/>
              </a:schemeClr>
            </a:gs>
            <a:gs pos="88000">
              <a:schemeClr val="phClr">
                <a:tint val="100000"/>
                <a:shade val="63000"/>
                <a:satMod val="160000"/>
              </a:schemeClr>
            </a:gs>
            <a:gs pos="100000">
              <a:schemeClr val="phClr">
                <a:tint val="99000"/>
                <a:shade val="100000"/>
                <a:satMod val="155000"/>
              </a:schemeClr>
            </a:gs>
          </a:gsLst>
          <a:lin ang="54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scene3d>
            <a:camera prst="orthographicFront">
              <a:rot lat="0" lon="0" rev="0"/>
            </a:camera>
            <a:lightRig rig="glow" dir="tl">
              <a:rot lat="0" lon="0" rev="1800000"/>
            </a:lightRig>
          </a:scene3d>
          <a:sp3d contourW="10160" prstMaterial="dkEdge">
            <a:bevelT w="0" h="0" prst="angle"/>
            <a:contourClr>
              <a:schemeClr val="phClr">
                <a:shade val="30000"/>
                <a:satMod val="150000"/>
              </a:schemeClr>
            </a:contourClr>
          </a:sp3d>
        </a:effectStyle>
        <a:effectStyle>
          <a:effectLst>
            <a:glow rad="50800">
              <a:schemeClr val="phClr">
                <a:tint val="68000"/>
                <a:shade val="93000"/>
                <a:alpha val="37000"/>
                <a:satMod val="250000"/>
              </a:schemeClr>
            </a:glow>
          </a:effectLst>
          <a:scene3d>
            <a:camera prst="orthographicFront">
              <a:rot lat="0" lon="0" rev="0"/>
            </a:camera>
            <a:lightRig rig="glow" dir="t">
              <a:rot lat="0" lon="0" rev="1800000"/>
            </a:lightRig>
          </a:scene3d>
          <a:sp3d contourW="10160" prstMaterial="dkEdge">
            <a:bevelT w="20320" h="19050" prst="angle"/>
            <a:contourClr>
              <a:schemeClr val="phClr">
                <a:shade val="30000"/>
                <a:satMod val="150000"/>
              </a:schemeClr>
            </a:contourClr>
          </a:sp3d>
        </a:effectStyle>
      </a:effectStyleLst>
      <a:bgFillStyleLst>
        <a:solidFill>
          <a:schemeClr val="phClr"/>
        </a:solidFill>
        <a:solidFill>
          <a:schemeClr val="phClr">
            <a:tint val="93000"/>
            <a:satMod val="140000"/>
          </a:schemeClr>
        </a:solidFill>
        <a:blipFill rotWithShape="1">
          <a:blip xmlns:r="http://schemas.openxmlformats.org/officeDocument/2006/relationships" r:embed="rId1">
            <a:duotone>
              <a:schemeClr val="phClr">
                <a:tint val="70000"/>
                <a:satMod val="170000"/>
              </a:schemeClr>
              <a:schemeClr val="phClr">
                <a:shade val="70000"/>
                <a:satMod val="13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Apothecary</Template>
  <TotalTime>1059</TotalTime>
  <Words>770</Words>
  <Application>Microsoft Macintosh PowerPoint</Application>
  <PresentationFormat>Экран (4:3)</PresentationFormat>
  <Paragraphs>79</Paragraphs>
  <Slides>15</Slides>
  <Notes>2</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15</vt:i4>
      </vt:variant>
    </vt:vector>
  </HeadingPairs>
  <TitlesOfParts>
    <vt:vector size="21" baseType="lpstr">
      <vt:lpstr>Arial</vt:lpstr>
      <vt:lpstr>Book Antiqua</vt:lpstr>
      <vt:lpstr>Calibri</vt:lpstr>
      <vt:lpstr>Century Gothic</vt:lpstr>
      <vt:lpstr>Wingdings</vt:lpstr>
      <vt:lpstr>Аптека</vt:lpstr>
      <vt:lpstr>Ответы на вопросы членов ОС, заданные ими при анкетировании в августе-сентябре 2015 года </vt:lpstr>
      <vt:lpstr>Работа с обращениями граждан</vt:lpstr>
      <vt:lpstr>Обращения граждан</vt:lpstr>
      <vt:lpstr>эффективность  набора членов ОС </vt:lpstr>
      <vt:lpstr>Презентация PowerPoint</vt:lpstr>
      <vt:lpstr>роль ОС в работе  с госорганом и в принятии решений </vt:lpstr>
      <vt:lpstr>Регламент работы ос</vt:lpstr>
      <vt:lpstr>Презентация PowerPoint</vt:lpstr>
      <vt:lpstr>порядок составления плана работы ОС и его координация с госорганом</vt:lpstr>
      <vt:lpstr>взаимодействие между различными ос</vt:lpstr>
      <vt:lpstr>делопроизводство и систематизация обмена информацией между ОС </vt:lpstr>
      <vt:lpstr>ответственность ОС</vt:lpstr>
      <vt:lpstr>подготовка отчетов ОС </vt:lpstr>
      <vt:lpstr>деятельность КС ОС, процедуры проведения собраний, конференций</vt:lpstr>
      <vt:lpstr>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Обзор  последних изменений и тенденции развития законодательства об организациях гражданского общества (ОГО) в  Кыргызской Республике</dc:title>
  <dc:creator>aida</dc:creator>
  <cp:lastModifiedBy>Aynura Kaparova</cp:lastModifiedBy>
  <cp:revision>154</cp:revision>
  <cp:lastPrinted>2015-05-27T12:36:11Z</cp:lastPrinted>
  <dcterms:created xsi:type="dcterms:W3CDTF">2015-05-19T07:31:52Z</dcterms:created>
  <dcterms:modified xsi:type="dcterms:W3CDTF">2019-12-12T15:49:04Z</dcterms:modified>
</cp:coreProperties>
</file>