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782" r:id="rId1"/>
  </p:sldMasterIdLst>
  <p:notesMasterIdLst>
    <p:notesMasterId r:id="rId24"/>
  </p:notesMasterIdLst>
  <p:handoutMasterIdLst>
    <p:handoutMasterId r:id="rId25"/>
  </p:handoutMasterIdLst>
  <p:sldIdLst>
    <p:sldId id="363" r:id="rId2"/>
    <p:sldId id="364" r:id="rId3"/>
    <p:sldId id="365" r:id="rId4"/>
    <p:sldId id="366" r:id="rId5"/>
    <p:sldId id="367" r:id="rId6"/>
    <p:sldId id="368" r:id="rId7"/>
    <p:sldId id="369" r:id="rId8"/>
    <p:sldId id="370" r:id="rId9"/>
    <p:sldId id="371" r:id="rId10"/>
    <p:sldId id="372" r:id="rId11"/>
    <p:sldId id="373" r:id="rId12"/>
    <p:sldId id="374" r:id="rId13"/>
    <p:sldId id="375" r:id="rId14"/>
    <p:sldId id="376" r:id="rId15"/>
    <p:sldId id="377" r:id="rId16"/>
    <p:sldId id="378" r:id="rId17"/>
    <p:sldId id="379" r:id="rId18"/>
    <p:sldId id="380" r:id="rId19"/>
    <p:sldId id="381" r:id="rId20"/>
    <p:sldId id="382" r:id="rId21"/>
    <p:sldId id="383" r:id="rId22"/>
    <p:sldId id="384" r:id="rId23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F6C"/>
    <a:srgbClr val="D9D7D3"/>
    <a:srgbClr val="D6D6D6"/>
    <a:srgbClr val="CFCDC9"/>
    <a:srgbClr val="E7E7E5"/>
    <a:srgbClr val="BA0C2F"/>
    <a:srgbClr val="FFFFFF"/>
    <a:srgbClr val="635C5B"/>
    <a:srgbClr val="6C6463"/>
    <a:srgbClr val="651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475" autoAdjust="0"/>
  </p:normalViewPr>
  <p:slideViewPr>
    <p:cSldViewPr snapToObjects="1">
      <p:cViewPr varScale="1">
        <p:scale>
          <a:sx n="60" d="100"/>
          <a:sy n="60" d="100"/>
        </p:scale>
        <p:origin x="165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835D0A-F2A4-1846-9CE7-2D9C0F5902BE}" type="doc">
      <dgm:prSet loTypeId="urn:microsoft.com/office/officeart/2005/8/layout/StepDownProcess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DFEA61-3078-D143-B957-E800994F8470}">
      <dgm:prSet custT="1"/>
      <dgm:spPr/>
      <dgm:t>
        <a:bodyPr/>
        <a:lstStyle/>
        <a:p>
          <a:pPr rtl="0"/>
          <a:r>
            <a:rPr lang="ru-RU" sz="1400" dirty="0"/>
            <a:t>Подписание Декларации «Открытое Правительство» для вступления в инициативу (19.09.2017)</a:t>
          </a:r>
        </a:p>
      </dgm:t>
    </dgm:pt>
    <dgm:pt modelId="{79AEDE87-238A-8C43-8685-8D89E61E49C4}" type="parTrans" cxnId="{AD3AE0BD-F8D6-3E4F-A704-06DEAD10D8C5}">
      <dgm:prSet/>
      <dgm:spPr/>
      <dgm:t>
        <a:bodyPr/>
        <a:lstStyle/>
        <a:p>
          <a:endParaRPr lang="ru-RU"/>
        </a:p>
      </dgm:t>
    </dgm:pt>
    <dgm:pt modelId="{4093C464-5756-1D40-BA87-7EC953854EA8}" type="sibTrans" cxnId="{AD3AE0BD-F8D6-3E4F-A704-06DEAD10D8C5}">
      <dgm:prSet/>
      <dgm:spPr/>
      <dgm:t>
        <a:bodyPr/>
        <a:lstStyle/>
        <a:p>
          <a:endParaRPr lang="ru-RU"/>
        </a:p>
      </dgm:t>
    </dgm:pt>
    <dgm:pt modelId="{AAD69304-8B87-3A40-995A-C565DBF54CA4}">
      <dgm:prSet custT="1"/>
      <dgm:spPr/>
      <dgm:t>
        <a:bodyPr/>
        <a:lstStyle/>
        <a:p>
          <a:pPr rtl="0"/>
          <a:r>
            <a:rPr lang="ru-RU" sz="1400" dirty="0"/>
            <a:t>Официальное вступление в Партнерство «Открытое Правительство» (21.11.2017)</a:t>
          </a:r>
        </a:p>
      </dgm:t>
    </dgm:pt>
    <dgm:pt modelId="{62A00146-9E1E-644F-8ED8-09E74BED5DB7}" type="parTrans" cxnId="{6B960F07-FAD4-1042-ACC8-DA08A1E9610A}">
      <dgm:prSet/>
      <dgm:spPr/>
      <dgm:t>
        <a:bodyPr/>
        <a:lstStyle/>
        <a:p>
          <a:endParaRPr lang="ru-RU"/>
        </a:p>
      </dgm:t>
    </dgm:pt>
    <dgm:pt modelId="{D4C73ADA-75B9-314B-9761-DE3A0A24025B}" type="sibTrans" cxnId="{6B960F07-FAD4-1042-ACC8-DA08A1E9610A}">
      <dgm:prSet/>
      <dgm:spPr/>
      <dgm:t>
        <a:bodyPr/>
        <a:lstStyle/>
        <a:p>
          <a:endParaRPr lang="ru-RU"/>
        </a:p>
      </dgm:t>
    </dgm:pt>
    <dgm:pt modelId="{1D21965D-D967-974E-BAE8-3A4B72FAEB5F}">
      <dgm:prSet custT="1"/>
      <dgm:spPr/>
      <dgm:t>
        <a:bodyPr/>
        <a:lstStyle/>
        <a:p>
          <a:pPr rtl="0"/>
          <a:r>
            <a:rPr lang="ru-RU" sz="1400" dirty="0"/>
            <a:t>Создание Национального форума «Открытое Правительство» (27.06.2018)</a:t>
          </a:r>
        </a:p>
      </dgm:t>
    </dgm:pt>
    <dgm:pt modelId="{8EECCF8D-4844-EC4A-9424-F96A19ABCDBD}" type="parTrans" cxnId="{5F4E52D8-F6D5-E34F-A435-B3A2A7BAA85D}">
      <dgm:prSet/>
      <dgm:spPr/>
      <dgm:t>
        <a:bodyPr/>
        <a:lstStyle/>
        <a:p>
          <a:endParaRPr lang="ru-RU"/>
        </a:p>
      </dgm:t>
    </dgm:pt>
    <dgm:pt modelId="{5A159E55-9F3D-F440-B111-792E0C1D4E30}" type="sibTrans" cxnId="{5F4E52D8-F6D5-E34F-A435-B3A2A7BAA85D}">
      <dgm:prSet/>
      <dgm:spPr/>
      <dgm:t>
        <a:bodyPr/>
        <a:lstStyle/>
        <a:p>
          <a:endParaRPr lang="ru-RU"/>
        </a:p>
      </dgm:t>
    </dgm:pt>
    <dgm:pt modelId="{B3B3AAD5-092F-5C40-871C-FA6EE0D4DCD1}">
      <dgm:prSet custT="1"/>
      <dgm:spPr/>
      <dgm:t>
        <a:bodyPr/>
        <a:lstStyle/>
        <a:p>
          <a:pPr rtl="0"/>
          <a:r>
            <a:rPr lang="ru-RU" sz="1400" dirty="0"/>
            <a:t>Разработка НПД (июль-август 2018)</a:t>
          </a:r>
        </a:p>
      </dgm:t>
    </dgm:pt>
    <dgm:pt modelId="{8142075F-0C25-8549-B6C5-78F02BE290B3}" type="parTrans" cxnId="{74E0A465-48F9-534D-B4C0-EAE37862F0D4}">
      <dgm:prSet/>
      <dgm:spPr/>
      <dgm:t>
        <a:bodyPr/>
        <a:lstStyle/>
        <a:p>
          <a:endParaRPr lang="ru-RU"/>
        </a:p>
      </dgm:t>
    </dgm:pt>
    <dgm:pt modelId="{EC40D50C-90B1-B043-AFD7-BDB23FB4C679}" type="sibTrans" cxnId="{74E0A465-48F9-534D-B4C0-EAE37862F0D4}">
      <dgm:prSet/>
      <dgm:spPr/>
      <dgm:t>
        <a:bodyPr/>
        <a:lstStyle/>
        <a:p>
          <a:endParaRPr lang="ru-RU"/>
        </a:p>
      </dgm:t>
    </dgm:pt>
    <dgm:pt modelId="{A9EBBD7D-AC23-B547-8E0F-A6FCAAE56117}">
      <dgm:prSet custT="1"/>
      <dgm:spPr/>
      <dgm:t>
        <a:bodyPr/>
        <a:lstStyle/>
        <a:p>
          <a:pPr rtl="0"/>
          <a:r>
            <a:rPr lang="ru-RU" sz="1400" dirty="0"/>
            <a:t>Утверждение НПД 2018-2020 (15.10.2018)</a:t>
          </a:r>
        </a:p>
      </dgm:t>
    </dgm:pt>
    <dgm:pt modelId="{30379397-738C-064B-A817-BFDD5360756B}" type="parTrans" cxnId="{79151D56-D3BA-AE4C-AF62-D971E5F17781}">
      <dgm:prSet/>
      <dgm:spPr/>
      <dgm:t>
        <a:bodyPr/>
        <a:lstStyle/>
        <a:p>
          <a:endParaRPr lang="ru-RU"/>
        </a:p>
      </dgm:t>
    </dgm:pt>
    <dgm:pt modelId="{08654EA4-2C7C-B142-8D1E-641A0EBBD0B9}" type="sibTrans" cxnId="{79151D56-D3BA-AE4C-AF62-D971E5F17781}">
      <dgm:prSet/>
      <dgm:spPr/>
      <dgm:t>
        <a:bodyPr/>
        <a:lstStyle/>
        <a:p>
          <a:endParaRPr lang="ru-RU"/>
        </a:p>
      </dgm:t>
    </dgm:pt>
    <dgm:pt modelId="{1CDB787C-CFA8-864E-9397-644DC2B94439}" type="pres">
      <dgm:prSet presAssocID="{36835D0A-F2A4-1846-9CE7-2D9C0F5902BE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6234E618-16CA-1B42-92CA-A2CF91EF99B7}" type="pres">
      <dgm:prSet presAssocID="{B3DFEA61-3078-D143-B957-E800994F8470}" presName="composite" presStyleCnt="0"/>
      <dgm:spPr/>
    </dgm:pt>
    <dgm:pt modelId="{153B0AC1-7621-374F-8A86-C0A2E352FBA2}" type="pres">
      <dgm:prSet presAssocID="{B3DFEA61-3078-D143-B957-E800994F8470}" presName="bentUpArrow1" presStyleLbl="alignImgPlace1" presStyleIdx="0" presStyleCnt="4"/>
      <dgm:spPr/>
    </dgm:pt>
    <dgm:pt modelId="{5840F50C-ABFE-C949-B460-5E8357DA16F7}" type="pres">
      <dgm:prSet presAssocID="{B3DFEA61-3078-D143-B957-E800994F8470}" presName="ParentText" presStyleLbl="node1" presStyleIdx="0" presStyleCnt="5" custScaleX="25683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3BA15-248F-B540-80A8-3FA3E3AD3622}" type="pres">
      <dgm:prSet presAssocID="{B3DFEA61-3078-D143-B957-E800994F8470}" presName="Child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981F5CA8-3208-C24F-BAF3-262E3AC7B64C}" type="pres">
      <dgm:prSet presAssocID="{4093C464-5756-1D40-BA87-7EC953854EA8}" presName="sibTrans" presStyleCnt="0"/>
      <dgm:spPr/>
    </dgm:pt>
    <dgm:pt modelId="{8BC1FBE9-59E4-C341-8889-5A3A4B3F3771}" type="pres">
      <dgm:prSet presAssocID="{AAD69304-8B87-3A40-995A-C565DBF54CA4}" presName="composite" presStyleCnt="0"/>
      <dgm:spPr/>
    </dgm:pt>
    <dgm:pt modelId="{03E3061B-67CE-444D-A893-B0A6B826CC20}" type="pres">
      <dgm:prSet presAssocID="{AAD69304-8B87-3A40-995A-C565DBF54CA4}" presName="bentUpArrow1" presStyleLbl="alignImgPlace1" presStyleIdx="1" presStyleCnt="4"/>
      <dgm:spPr/>
    </dgm:pt>
    <dgm:pt modelId="{DDF09EC2-C105-0C40-B81B-9EC8F5B670F5}" type="pres">
      <dgm:prSet presAssocID="{AAD69304-8B87-3A40-995A-C565DBF54CA4}" presName="ParentText" presStyleLbl="node1" presStyleIdx="1" presStyleCnt="5" custScaleX="23066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643B70-2301-A949-9886-B36C6C0B9B7F}" type="pres">
      <dgm:prSet presAssocID="{AAD69304-8B87-3A40-995A-C565DBF54CA4}" presName="Child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50D49BAC-2EA0-F547-B7FF-B0E96293EAD7}" type="pres">
      <dgm:prSet presAssocID="{D4C73ADA-75B9-314B-9761-DE3A0A24025B}" presName="sibTrans" presStyleCnt="0"/>
      <dgm:spPr/>
    </dgm:pt>
    <dgm:pt modelId="{25EEE858-B8E2-EE44-95D9-B5722AFCE7B3}" type="pres">
      <dgm:prSet presAssocID="{1D21965D-D967-974E-BAE8-3A4B72FAEB5F}" presName="composite" presStyleCnt="0"/>
      <dgm:spPr/>
    </dgm:pt>
    <dgm:pt modelId="{9AC7E51B-9155-BC44-9E63-E95FF1250ECA}" type="pres">
      <dgm:prSet presAssocID="{1D21965D-D967-974E-BAE8-3A4B72FAEB5F}" presName="bentUpArrow1" presStyleLbl="alignImgPlace1" presStyleIdx="2" presStyleCnt="4" custScaleX="84968"/>
      <dgm:spPr/>
    </dgm:pt>
    <dgm:pt modelId="{AA42C37A-272B-984C-84A3-94F3C2B8EE00}" type="pres">
      <dgm:prSet presAssocID="{1D21965D-D967-974E-BAE8-3A4B72FAEB5F}" presName="ParentText" presStyleLbl="node1" presStyleIdx="2" presStyleCnt="5" custScaleX="23435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378EEF-7176-9449-9239-6B8E5BCE15D8}" type="pres">
      <dgm:prSet presAssocID="{1D21965D-D967-974E-BAE8-3A4B72FAEB5F}" presName="Child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0B3ABEEA-5144-CD40-AFE7-10BCB819B966}" type="pres">
      <dgm:prSet presAssocID="{5A159E55-9F3D-F440-B111-792E0C1D4E30}" presName="sibTrans" presStyleCnt="0"/>
      <dgm:spPr/>
    </dgm:pt>
    <dgm:pt modelId="{83C589AA-C9CC-6445-8169-19862171888A}" type="pres">
      <dgm:prSet presAssocID="{B3B3AAD5-092F-5C40-871C-FA6EE0D4DCD1}" presName="composite" presStyleCnt="0"/>
      <dgm:spPr/>
    </dgm:pt>
    <dgm:pt modelId="{19C71063-67A6-4447-9AC6-6AF6054A26FD}" type="pres">
      <dgm:prSet presAssocID="{B3B3AAD5-092F-5C40-871C-FA6EE0D4DCD1}" presName="bentUpArrow1" presStyleLbl="alignImgPlace1" presStyleIdx="3" presStyleCnt="4" custScaleX="83704"/>
      <dgm:spPr/>
    </dgm:pt>
    <dgm:pt modelId="{A7C4B645-B019-8D45-8082-55E4F12350A8}" type="pres">
      <dgm:prSet presAssocID="{B3B3AAD5-092F-5C40-871C-FA6EE0D4DCD1}" presName="ParentText" presStyleLbl="node1" presStyleIdx="3" presStyleCnt="5" custScaleX="21172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DB38AF-624C-F541-B298-3592BB04F5AF}" type="pres">
      <dgm:prSet presAssocID="{B3B3AAD5-092F-5C40-871C-FA6EE0D4DCD1}" presName="ChildText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D64C1751-DD2A-A743-8996-7B8FCF9AD8CF}" type="pres">
      <dgm:prSet presAssocID="{EC40D50C-90B1-B043-AFD7-BDB23FB4C679}" presName="sibTrans" presStyleCnt="0"/>
      <dgm:spPr/>
    </dgm:pt>
    <dgm:pt modelId="{AFF0BA16-E8F2-F246-BBFA-210CD9B73E3A}" type="pres">
      <dgm:prSet presAssocID="{A9EBBD7D-AC23-B547-8E0F-A6FCAAE56117}" presName="composite" presStyleCnt="0"/>
      <dgm:spPr/>
    </dgm:pt>
    <dgm:pt modelId="{8874216F-A5A9-0C4C-98DC-4C6B70ABDC8B}" type="pres">
      <dgm:prSet presAssocID="{A9EBBD7D-AC23-B547-8E0F-A6FCAAE56117}" presName="ParentText" presStyleLbl="node1" presStyleIdx="4" presStyleCnt="5" custScaleX="25461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151D56-D3BA-AE4C-AF62-D971E5F17781}" srcId="{36835D0A-F2A4-1846-9CE7-2D9C0F5902BE}" destId="{A9EBBD7D-AC23-B547-8E0F-A6FCAAE56117}" srcOrd="4" destOrd="0" parTransId="{30379397-738C-064B-A817-BFDD5360756B}" sibTransId="{08654EA4-2C7C-B142-8D1E-641A0EBBD0B9}"/>
    <dgm:cxn modelId="{AD3AE0BD-F8D6-3E4F-A704-06DEAD10D8C5}" srcId="{36835D0A-F2A4-1846-9CE7-2D9C0F5902BE}" destId="{B3DFEA61-3078-D143-B957-E800994F8470}" srcOrd="0" destOrd="0" parTransId="{79AEDE87-238A-8C43-8685-8D89E61E49C4}" sibTransId="{4093C464-5756-1D40-BA87-7EC953854EA8}"/>
    <dgm:cxn modelId="{4AF699C2-02AE-7E4C-A078-168E78B6EFBA}" type="presOf" srcId="{1D21965D-D967-974E-BAE8-3A4B72FAEB5F}" destId="{AA42C37A-272B-984C-84A3-94F3C2B8EE00}" srcOrd="0" destOrd="0" presId="urn:microsoft.com/office/officeart/2005/8/layout/StepDownProcess"/>
    <dgm:cxn modelId="{6B960F07-FAD4-1042-ACC8-DA08A1E9610A}" srcId="{36835D0A-F2A4-1846-9CE7-2D9C0F5902BE}" destId="{AAD69304-8B87-3A40-995A-C565DBF54CA4}" srcOrd="1" destOrd="0" parTransId="{62A00146-9E1E-644F-8ED8-09E74BED5DB7}" sibTransId="{D4C73ADA-75B9-314B-9761-DE3A0A24025B}"/>
    <dgm:cxn modelId="{99B122B4-9682-C74D-89BC-7E6918C3BFEE}" type="presOf" srcId="{B3DFEA61-3078-D143-B957-E800994F8470}" destId="{5840F50C-ABFE-C949-B460-5E8357DA16F7}" srcOrd="0" destOrd="0" presId="urn:microsoft.com/office/officeart/2005/8/layout/StepDownProcess"/>
    <dgm:cxn modelId="{0A29AA6E-D67A-FF4F-85A9-65E9919905DA}" type="presOf" srcId="{AAD69304-8B87-3A40-995A-C565DBF54CA4}" destId="{DDF09EC2-C105-0C40-B81B-9EC8F5B670F5}" srcOrd="0" destOrd="0" presId="urn:microsoft.com/office/officeart/2005/8/layout/StepDownProcess"/>
    <dgm:cxn modelId="{12A58983-5BB2-094E-8604-B08BF079587D}" type="presOf" srcId="{B3B3AAD5-092F-5C40-871C-FA6EE0D4DCD1}" destId="{A7C4B645-B019-8D45-8082-55E4F12350A8}" srcOrd="0" destOrd="0" presId="urn:microsoft.com/office/officeart/2005/8/layout/StepDownProcess"/>
    <dgm:cxn modelId="{2C58B735-1810-4A4A-B7C2-C9A6511E855C}" type="presOf" srcId="{A9EBBD7D-AC23-B547-8E0F-A6FCAAE56117}" destId="{8874216F-A5A9-0C4C-98DC-4C6B70ABDC8B}" srcOrd="0" destOrd="0" presId="urn:microsoft.com/office/officeart/2005/8/layout/StepDownProcess"/>
    <dgm:cxn modelId="{5F4E52D8-F6D5-E34F-A435-B3A2A7BAA85D}" srcId="{36835D0A-F2A4-1846-9CE7-2D9C0F5902BE}" destId="{1D21965D-D967-974E-BAE8-3A4B72FAEB5F}" srcOrd="2" destOrd="0" parTransId="{8EECCF8D-4844-EC4A-9424-F96A19ABCDBD}" sibTransId="{5A159E55-9F3D-F440-B111-792E0C1D4E30}"/>
    <dgm:cxn modelId="{D6C1FB68-98A9-8747-A186-C404DD5D351E}" type="presOf" srcId="{36835D0A-F2A4-1846-9CE7-2D9C0F5902BE}" destId="{1CDB787C-CFA8-864E-9397-644DC2B94439}" srcOrd="0" destOrd="0" presId="urn:microsoft.com/office/officeart/2005/8/layout/StepDownProcess"/>
    <dgm:cxn modelId="{74E0A465-48F9-534D-B4C0-EAE37862F0D4}" srcId="{36835D0A-F2A4-1846-9CE7-2D9C0F5902BE}" destId="{B3B3AAD5-092F-5C40-871C-FA6EE0D4DCD1}" srcOrd="3" destOrd="0" parTransId="{8142075F-0C25-8549-B6C5-78F02BE290B3}" sibTransId="{EC40D50C-90B1-B043-AFD7-BDB23FB4C679}"/>
    <dgm:cxn modelId="{1B19FC91-7045-E846-AB4C-2855BD63E252}" type="presParOf" srcId="{1CDB787C-CFA8-864E-9397-644DC2B94439}" destId="{6234E618-16CA-1B42-92CA-A2CF91EF99B7}" srcOrd="0" destOrd="0" presId="urn:microsoft.com/office/officeart/2005/8/layout/StepDownProcess"/>
    <dgm:cxn modelId="{16337BEF-117B-9C4C-AC27-869203725850}" type="presParOf" srcId="{6234E618-16CA-1B42-92CA-A2CF91EF99B7}" destId="{153B0AC1-7621-374F-8A86-C0A2E352FBA2}" srcOrd="0" destOrd="0" presId="urn:microsoft.com/office/officeart/2005/8/layout/StepDownProcess"/>
    <dgm:cxn modelId="{2ECC5C0A-DE37-D541-BBD6-5A1F54BC85E2}" type="presParOf" srcId="{6234E618-16CA-1B42-92CA-A2CF91EF99B7}" destId="{5840F50C-ABFE-C949-B460-5E8357DA16F7}" srcOrd="1" destOrd="0" presId="urn:microsoft.com/office/officeart/2005/8/layout/StepDownProcess"/>
    <dgm:cxn modelId="{9CA9DDD0-EBD1-6342-BAEA-B4FFC2CC705C}" type="presParOf" srcId="{6234E618-16CA-1B42-92CA-A2CF91EF99B7}" destId="{C0A3BA15-248F-B540-80A8-3FA3E3AD3622}" srcOrd="2" destOrd="0" presId="urn:microsoft.com/office/officeart/2005/8/layout/StepDownProcess"/>
    <dgm:cxn modelId="{F6660103-3393-624B-AF14-F6328BBAB0AD}" type="presParOf" srcId="{1CDB787C-CFA8-864E-9397-644DC2B94439}" destId="{981F5CA8-3208-C24F-BAF3-262E3AC7B64C}" srcOrd="1" destOrd="0" presId="urn:microsoft.com/office/officeart/2005/8/layout/StepDownProcess"/>
    <dgm:cxn modelId="{3390862C-08E3-A941-BA91-8DE865606EEC}" type="presParOf" srcId="{1CDB787C-CFA8-864E-9397-644DC2B94439}" destId="{8BC1FBE9-59E4-C341-8889-5A3A4B3F3771}" srcOrd="2" destOrd="0" presId="urn:microsoft.com/office/officeart/2005/8/layout/StepDownProcess"/>
    <dgm:cxn modelId="{1A962CFB-3A4B-654E-BD03-72BCC6DAF6F3}" type="presParOf" srcId="{8BC1FBE9-59E4-C341-8889-5A3A4B3F3771}" destId="{03E3061B-67CE-444D-A893-B0A6B826CC20}" srcOrd="0" destOrd="0" presId="urn:microsoft.com/office/officeart/2005/8/layout/StepDownProcess"/>
    <dgm:cxn modelId="{5615C60B-2FBA-D546-BC2E-04E28D52CDBE}" type="presParOf" srcId="{8BC1FBE9-59E4-C341-8889-5A3A4B3F3771}" destId="{DDF09EC2-C105-0C40-B81B-9EC8F5B670F5}" srcOrd="1" destOrd="0" presId="urn:microsoft.com/office/officeart/2005/8/layout/StepDownProcess"/>
    <dgm:cxn modelId="{EE65A207-D666-6D40-9254-272B08F1D47A}" type="presParOf" srcId="{8BC1FBE9-59E4-C341-8889-5A3A4B3F3771}" destId="{CE643B70-2301-A949-9886-B36C6C0B9B7F}" srcOrd="2" destOrd="0" presId="urn:microsoft.com/office/officeart/2005/8/layout/StepDownProcess"/>
    <dgm:cxn modelId="{93764BAE-93AB-0245-8C42-0F1896C95AE2}" type="presParOf" srcId="{1CDB787C-CFA8-864E-9397-644DC2B94439}" destId="{50D49BAC-2EA0-F547-B7FF-B0E96293EAD7}" srcOrd="3" destOrd="0" presId="urn:microsoft.com/office/officeart/2005/8/layout/StepDownProcess"/>
    <dgm:cxn modelId="{0A0CB0A3-AC55-DA49-AAB7-553B44AB57AC}" type="presParOf" srcId="{1CDB787C-CFA8-864E-9397-644DC2B94439}" destId="{25EEE858-B8E2-EE44-95D9-B5722AFCE7B3}" srcOrd="4" destOrd="0" presId="urn:microsoft.com/office/officeart/2005/8/layout/StepDownProcess"/>
    <dgm:cxn modelId="{35B81886-42BB-744E-8F01-FFDE14AECBF7}" type="presParOf" srcId="{25EEE858-B8E2-EE44-95D9-B5722AFCE7B3}" destId="{9AC7E51B-9155-BC44-9E63-E95FF1250ECA}" srcOrd="0" destOrd="0" presId="urn:microsoft.com/office/officeart/2005/8/layout/StepDownProcess"/>
    <dgm:cxn modelId="{00A0ACB0-5292-6241-B9C8-C37DFE485DF8}" type="presParOf" srcId="{25EEE858-B8E2-EE44-95D9-B5722AFCE7B3}" destId="{AA42C37A-272B-984C-84A3-94F3C2B8EE00}" srcOrd="1" destOrd="0" presId="urn:microsoft.com/office/officeart/2005/8/layout/StepDownProcess"/>
    <dgm:cxn modelId="{E8F040E2-BC15-5446-84C7-7CA3AA123967}" type="presParOf" srcId="{25EEE858-B8E2-EE44-95D9-B5722AFCE7B3}" destId="{08378EEF-7176-9449-9239-6B8E5BCE15D8}" srcOrd="2" destOrd="0" presId="urn:microsoft.com/office/officeart/2005/8/layout/StepDownProcess"/>
    <dgm:cxn modelId="{44A54EB8-4A6B-E64C-87E5-DBE4EE81EF29}" type="presParOf" srcId="{1CDB787C-CFA8-864E-9397-644DC2B94439}" destId="{0B3ABEEA-5144-CD40-AFE7-10BCB819B966}" srcOrd="5" destOrd="0" presId="urn:microsoft.com/office/officeart/2005/8/layout/StepDownProcess"/>
    <dgm:cxn modelId="{2720BBA4-61E6-774E-A99D-D03F02EA197A}" type="presParOf" srcId="{1CDB787C-CFA8-864E-9397-644DC2B94439}" destId="{83C589AA-C9CC-6445-8169-19862171888A}" srcOrd="6" destOrd="0" presId="urn:microsoft.com/office/officeart/2005/8/layout/StepDownProcess"/>
    <dgm:cxn modelId="{E2E22757-4F7A-3545-BE1C-01CD211F08EF}" type="presParOf" srcId="{83C589AA-C9CC-6445-8169-19862171888A}" destId="{19C71063-67A6-4447-9AC6-6AF6054A26FD}" srcOrd="0" destOrd="0" presId="urn:microsoft.com/office/officeart/2005/8/layout/StepDownProcess"/>
    <dgm:cxn modelId="{17D2FF81-3655-D646-9FB7-E70497C48724}" type="presParOf" srcId="{83C589AA-C9CC-6445-8169-19862171888A}" destId="{A7C4B645-B019-8D45-8082-55E4F12350A8}" srcOrd="1" destOrd="0" presId="urn:microsoft.com/office/officeart/2005/8/layout/StepDownProcess"/>
    <dgm:cxn modelId="{8D44E9CB-1916-DD42-A4BD-7A3CD9E61F47}" type="presParOf" srcId="{83C589AA-C9CC-6445-8169-19862171888A}" destId="{36DB38AF-624C-F541-B298-3592BB04F5AF}" srcOrd="2" destOrd="0" presId="urn:microsoft.com/office/officeart/2005/8/layout/StepDownProcess"/>
    <dgm:cxn modelId="{3D1ACD4E-12FF-754F-9875-BFBCDC0623AD}" type="presParOf" srcId="{1CDB787C-CFA8-864E-9397-644DC2B94439}" destId="{D64C1751-DD2A-A743-8996-7B8FCF9AD8CF}" srcOrd="7" destOrd="0" presId="urn:microsoft.com/office/officeart/2005/8/layout/StepDownProcess"/>
    <dgm:cxn modelId="{A9BABC6F-BB39-1645-A959-7392B71A748E}" type="presParOf" srcId="{1CDB787C-CFA8-864E-9397-644DC2B94439}" destId="{AFF0BA16-E8F2-F246-BBFA-210CD9B73E3A}" srcOrd="8" destOrd="0" presId="urn:microsoft.com/office/officeart/2005/8/layout/StepDownProcess"/>
    <dgm:cxn modelId="{A152F3AC-A3BC-5E43-9D40-47774AC5ABB6}" type="presParOf" srcId="{AFF0BA16-E8F2-F246-BBFA-210CD9B73E3A}" destId="{8874216F-A5A9-0C4C-98DC-4C6B70ABDC8B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40FE1C-831D-5F4A-8A8F-862EC4E02492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05C63E0-9BD4-4A4B-9196-805858F02C51}">
      <dgm:prSet/>
      <dgm:spPr/>
      <dgm:t>
        <a:bodyPr/>
        <a:lstStyle/>
        <a:p>
          <a:pPr rtl="0"/>
          <a:r>
            <a:rPr lang="ru-RU" dirty="0"/>
            <a:t>Состоит из 18 обязательств</a:t>
          </a:r>
        </a:p>
      </dgm:t>
    </dgm:pt>
    <dgm:pt modelId="{79BE5BD0-A545-8345-9D19-9343AABD1EC8}" type="parTrans" cxnId="{CB482F50-0E48-8E44-8092-40738CB6ECD9}">
      <dgm:prSet/>
      <dgm:spPr/>
      <dgm:t>
        <a:bodyPr/>
        <a:lstStyle/>
        <a:p>
          <a:endParaRPr lang="ru-RU"/>
        </a:p>
      </dgm:t>
    </dgm:pt>
    <dgm:pt modelId="{4C6A4005-1B02-E54A-85EA-77F1956D5405}" type="sibTrans" cxnId="{CB482F50-0E48-8E44-8092-40738CB6ECD9}">
      <dgm:prSet/>
      <dgm:spPr/>
      <dgm:t>
        <a:bodyPr/>
        <a:lstStyle/>
        <a:p>
          <a:endParaRPr lang="ru-RU"/>
        </a:p>
      </dgm:t>
    </dgm:pt>
    <dgm:pt modelId="{ACD856D6-F6A0-914E-B2AF-20705796D654}">
      <dgm:prSet/>
      <dgm:spPr/>
      <dgm:t>
        <a:bodyPr/>
        <a:lstStyle/>
        <a:p>
          <a:pPr rtl="0"/>
          <a:r>
            <a:rPr lang="ru-RU"/>
            <a:t>Охватывает 9 тематических групп OGP</a:t>
          </a:r>
        </a:p>
      </dgm:t>
    </dgm:pt>
    <dgm:pt modelId="{B0875FFE-F3AE-6E40-BA28-7F55A03282F7}" type="parTrans" cxnId="{BBAD806F-5420-1944-AF68-7A4BE9ACF4D3}">
      <dgm:prSet/>
      <dgm:spPr/>
      <dgm:t>
        <a:bodyPr/>
        <a:lstStyle/>
        <a:p>
          <a:endParaRPr lang="ru-RU"/>
        </a:p>
      </dgm:t>
    </dgm:pt>
    <dgm:pt modelId="{14D9D345-55EA-2042-A4CB-C74F8BBC77B2}" type="sibTrans" cxnId="{BBAD806F-5420-1944-AF68-7A4BE9ACF4D3}">
      <dgm:prSet/>
      <dgm:spPr/>
      <dgm:t>
        <a:bodyPr/>
        <a:lstStyle/>
        <a:p>
          <a:endParaRPr lang="ru-RU"/>
        </a:p>
      </dgm:t>
    </dgm:pt>
    <dgm:pt modelId="{33485177-D4A6-1644-97DA-A0BFC86A42C5}">
      <dgm:prSet/>
      <dgm:spPr/>
      <dgm:t>
        <a:bodyPr/>
        <a:lstStyle/>
        <a:p>
          <a:pPr rtl="0"/>
          <a:r>
            <a:rPr lang="ru-RU"/>
            <a:t>Задействован 21 государственный орган</a:t>
          </a:r>
        </a:p>
      </dgm:t>
    </dgm:pt>
    <dgm:pt modelId="{5806BD14-1391-C245-9E73-F766A4EFE1DB}" type="parTrans" cxnId="{7ED86595-3976-734C-978C-7ACA22B5AEFA}">
      <dgm:prSet/>
      <dgm:spPr/>
      <dgm:t>
        <a:bodyPr/>
        <a:lstStyle/>
        <a:p>
          <a:endParaRPr lang="ru-RU"/>
        </a:p>
      </dgm:t>
    </dgm:pt>
    <dgm:pt modelId="{04C0CF08-2537-524F-84C5-F13BDB7A9146}" type="sibTrans" cxnId="{7ED86595-3976-734C-978C-7ACA22B5AEFA}">
      <dgm:prSet/>
      <dgm:spPr/>
      <dgm:t>
        <a:bodyPr/>
        <a:lstStyle/>
        <a:p>
          <a:endParaRPr lang="ru-RU"/>
        </a:p>
      </dgm:t>
    </dgm:pt>
    <dgm:pt modelId="{94E0C51D-E333-CA40-8E14-1CF3309E7AF0}" type="pres">
      <dgm:prSet presAssocID="{EE40FE1C-831D-5F4A-8A8F-862EC4E0249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01D5BF-C28D-1440-A08E-380429E3E06B}" type="pres">
      <dgm:prSet presAssocID="{405C63E0-9BD4-4A4B-9196-805858F02C5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60C860-B6A7-0948-8438-094329201EC9}" type="pres">
      <dgm:prSet presAssocID="{4C6A4005-1B02-E54A-85EA-77F1956D5405}" presName="spacer" presStyleCnt="0"/>
      <dgm:spPr/>
    </dgm:pt>
    <dgm:pt modelId="{017D208C-8C59-B94A-AC9A-89C480924F62}" type="pres">
      <dgm:prSet presAssocID="{ACD856D6-F6A0-914E-B2AF-20705796D65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BC1EBD-872A-3949-8D33-AC348318A32C}" type="pres">
      <dgm:prSet presAssocID="{14D9D345-55EA-2042-A4CB-C74F8BBC77B2}" presName="spacer" presStyleCnt="0"/>
      <dgm:spPr/>
    </dgm:pt>
    <dgm:pt modelId="{4219AE47-D446-4645-AD49-B0AF7CC2059E}" type="pres">
      <dgm:prSet presAssocID="{33485177-D4A6-1644-97DA-A0BFC86A42C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8A839B-6E05-5C40-A09E-19168F94A7ED}" type="presOf" srcId="{33485177-D4A6-1644-97DA-A0BFC86A42C5}" destId="{4219AE47-D446-4645-AD49-B0AF7CC2059E}" srcOrd="0" destOrd="0" presId="urn:microsoft.com/office/officeart/2005/8/layout/vList2"/>
    <dgm:cxn modelId="{5FD9FA4B-F7A9-9547-85FC-78B44942A884}" type="presOf" srcId="{EE40FE1C-831D-5F4A-8A8F-862EC4E02492}" destId="{94E0C51D-E333-CA40-8E14-1CF3309E7AF0}" srcOrd="0" destOrd="0" presId="urn:microsoft.com/office/officeart/2005/8/layout/vList2"/>
    <dgm:cxn modelId="{BBAD806F-5420-1944-AF68-7A4BE9ACF4D3}" srcId="{EE40FE1C-831D-5F4A-8A8F-862EC4E02492}" destId="{ACD856D6-F6A0-914E-B2AF-20705796D654}" srcOrd="1" destOrd="0" parTransId="{B0875FFE-F3AE-6E40-BA28-7F55A03282F7}" sibTransId="{14D9D345-55EA-2042-A4CB-C74F8BBC77B2}"/>
    <dgm:cxn modelId="{2AE5BCAB-EE18-CE44-83E0-4BCED8D2133C}" type="presOf" srcId="{405C63E0-9BD4-4A4B-9196-805858F02C51}" destId="{6101D5BF-C28D-1440-A08E-380429E3E06B}" srcOrd="0" destOrd="0" presId="urn:microsoft.com/office/officeart/2005/8/layout/vList2"/>
    <dgm:cxn modelId="{DEB425E8-29A9-4F4B-864C-3EDD3461BA20}" type="presOf" srcId="{ACD856D6-F6A0-914E-B2AF-20705796D654}" destId="{017D208C-8C59-B94A-AC9A-89C480924F62}" srcOrd="0" destOrd="0" presId="urn:microsoft.com/office/officeart/2005/8/layout/vList2"/>
    <dgm:cxn modelId="{7ED86595-3976-734C-978C-7ACA22B5AEFA}" srcId="{EE40FE1C-831D-5F4A-8A8F-862EC4E02492}" destId="{33485177-D4A6-1644-97DA-A0BFC86A42C5}" srcOrd="2" destOrd="0" parTransId="{5806BD14-1391-C245-9E73-F766A4EFE1DB}" sibTransId="{04C0CF08-2537-524F-84C5-F13BDB7A9146}"/>
    <dgm:cxn modelId="{CB482F50-0E48-8E44-8092-40738CB6ECD9}" srcId="{EE40FE1C-831D-5F4A-8A8F-862EC4E02492}" destId="{405C63E0-9BD4-4A4B-9196-805858F02C51}" srcOrd="0" destOrd="0" parTransId="{79BE5BD0-A545-8345-9D19-9343AABD1EC8}" sibTransId="{4C6A4005-1B02-E54A-85EA-77F1956D5405}"/>
    <dgm:cxn modelId="{C9B92BD1-98DA-3942-B314-832F5CDC3042}" type="presParOf" srcId="{94E0C51D-E333-CA40-8E14-1CF3309E7AF0}" destId="{6101D5BF-C28D-1440-A08E-380429E3E06B}" srcOrd="0" destOrd="0" presId="urn:microsoft.com/office/officeart/2005/8/layout/vList2"/>
    <dgm:cxn modelId="{CB9006EE-9A98-004A-B836-52FFD6580887}" type="presParOf" srcId="{94E0C51D-E333-CA40-8E14-1CF3309E7AF0}" destId="{7460C860-B6A7-0948-8438-094329201EC9}" srcOrd="1" destOrd="0" presId="urn:microsoft.com/office/officeart/2005/8/layout/vList2"/>
    <dgm:cxn modelId="{B63B9B5E-905A-8049-9F36-4B68DB215EFA}" type="presParOf" srcId="{94E0C51D-E333-CA40-8E14-1CF3309E7AF0}" destId="{017D208C-8C59-B94A-AC9A-89C480924F62}" srcOrd="2" destOrd="0" presId="urn:microsoft.com/office/officeart/2005/8/layout/vList2"/>
    <dgm:cxn modelId="{7FD57EEC-DADB-5643-96BE-AD7DCE6CE381}" type="presParOf" srcId="{94E0C51D-E333-CA40-8E14-1CF3309E7AF0}" destId="{E9BC1EBD-872A-3949-8D33-AC348318A32C}" srcOrd="3" destOrd="0" presId="urn:microsoft.com/office/officeart/2005/8/layout/vList2"/>
    <dgm:cxn modelId="{E72796C3-C452-DC42-9F58-C7CA35684F94}" type="presParOf" srcId="{94E0C51D-E333-CA40-8E14-1CF3309E7AF0}" destId="{4219AE47-D446-4645-AD49-B0AF7CC2059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5CDD249-2255-2243-B826-4E5CCDDB51A2}">
      <dgm:prSet/>
      <dgm:spPr/>
      <dgm:t>
        <a:bodyPr/>
        <a:lstStyle/>
        <a:p>
          <a:pPr rtl="0"/>
          <a:r>
            <a:rPr lang="ru-RU" dirty="0" err="1"/>
            <a:t>Cнизит</a:t>
          </a:r>
          <a:r>
            <a:rPr lang="ru-RU" dirty="0"/>
            <a:t> конфликты и недоверие на местах.</a:t>
          </a:r>
        </a:p>
      </dgm:t>
    </dgm:pt>
    <dgm:pt modelId="{31540133-34F2-084A-8217-033FBE523D8C}" type="parTrans" cxnId="{D6075431-68DE-8F40-B975-1E260B4F2CC8}">
      <dgm:prSet/>
      <dgm:spPr/>
      <dgm:t>
        <a:bodyPr/>
        <a:lstStyle/>
        <a:p>
          <a:endParaRPr lang="ru-RU"/>
        </a:p>
      </dgm:t>
    </dgm:pt>
    <dgm:pt modelId="{E48725C6-6451-E74E-8B86-5DCA2E5E7EF5}" type="sibTrans" cxnId="{D6075431-68DE-8F40-B975-1E260B4F2CC8}">
      <dgm:prSet/>
      <dgm:spPr/>
      <dgm:t>
        <a:bodyPr/>
        <a:lstStyle/>
        <a:p>
          <a:endParaRPr lang="ru-RU"/>
        </a:p>
      </dgm:t>
    </dgm:pt>
    <dgm:pt modelId="{E21D866E-953B-5844-BD83-4F48EF9AEE95}">
      <dgm:prSet/>
      <dgm:spPr/>
      <dgm:t>
        <a:bodyPr/>
        <a:lstStyle/>
        <a:p>
          <a:pPr rtl="0"/>
          <a:r>
            <a:rPr lang="ru-RU"/>
            <a:t>Улучшит надзор со стороны депутатов и граждан .</a:t>
          </a:r>
        </a:p>
      </dgm:t>
    </dgm:pt>
    <dgm:pt modelId="{3CB2DFD0-FDA4-4244-ACA9-5009F7DD105B}" type="parTrans" cxnId="{76030CD6-EE77-1A43-8979-9569BFBCBD7A}">
      <dgm:prSet/>
      <dgm:spPr/>
      <dgm:t>
        <a:bodyPr/>
        <a:lstStyle/>
        <a:p>
          <a:endParaRPr lang="ru-RU"/>
        </a:p>
      </dgm:t>
    </dgm:pt>
    <dgm:pt modelId="{DDB67D24-995E-C147-BD7A-0B36CF2D3D06}" type="sibTrans" cxnId="{76030CD6-EE77-1A43-8979-9569BFBCBD7A}">
      <dgm:prSet/>
      <dgm:spPr/>
      <dgm:t>
        <a:bodyPr/>
        <a:lstStyle/>
        <a:p>
          <a:endParaRPr lang="ru-RU"/>
        </a:p>
      </dgm:t>
    </dgm:pt>
    <dgm:pt modelId="{83B86B24-D61B-EA42-87B6-11A7811FCA0B}">
      <dgm:prSet/>
      <dgm:spPr/>
      <dgm:t>
        <a:bodyPr/>
        <a:lstStyle/>
        <a:p>
          <a:pPr rtl="0"/>
          <a:r>
            <a:rPr lang="ru-RU"/>
            <a:t>Сократит нагрузку на государственных служащих из-за  сокращения письменных запросов.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C8BF82-163C-754D-AC20-697DD165F833}" type="pres">
      <dgm:prSet presAssocID="{D5CDD249-2255-2243-B826-4E5CCDDB51A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6EBA1-46DC-AE45-AE22-561467C2F367}" type="pres">
      <dgm:prSet presAssocID="{E48725C6-6451-E74E-8B86-5DCA2E5E7EF5}" presName="spacer" presStyleCnt="0"/>
      <dgm:spPr/>
    </dgm:pt>
    <dgm:pt modelId="{E108CC85-56C0-ED44-9D41-07A728AF6EA1}" type="pres">
      <dgm:prSet presAssocID="{E21D866E-953B-5844-BD83-4F48EF9AEE9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A08162-EFC0-DE47-A27D-F5428479786A}" type="pres">
      <dgm:prSet presAssocID="{DDB67D24-995E-C147-BD7A-0B36CF2D3D06}" presName="spacer" presStyleCnt="0"/>
      <dgm:spPr/>
    </dgm:pt>
    <dgm:pt modelId="{9F83D497-5AE8-424E-932B-B1E06015D5F8}" type="pres">
      <dgm:prSet presAssocID="{83B86B24-D61B-EA42-87B6-11A7811FCA0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7EC4E6E-F69B-B447-9763-8F1B6DEB377D}" type="presOf" srcId="{83B86B24-D61B-EA42-87B6-11A7811FCA0B}" destId="{9F83D497-5AE8-424E-932B-B1E06015D5F8}" srcOrd="0" destOrd="0" presId="urn:microsoft.com/office/officeart/2005/8/layout/vList2"/>
    <dgm:cxn modelId="{07A0E9A9-3201-0248-8882-E5D08EA676C0}" srcId="{D08D406C-908C-4F4A-AE1B-B810A2CEF268}" destId="{83B86B24-D61B-EA42-87B6-11A7811FCA0B}" srcOrd="2" destOrd="0" parTransId="{E5017991-5465-EC4C-BE53-4D4B9DFA93CB}" sibTransId="{01CEC01A-6793-D34C-ABA7-6F04BCA76228}"/>
    <dgm:cxn modelId="{C599862F-4A1C-FA48-A6D6-7D30878252DB}" type="presOf" srcId="{E21D866E-953B-5844-BD83-4F48EF9AEE95}" destId="{E108CC85-56C0-ED44-9D41-07A728AF6EA1}" srcOrd="0" destOrd="0" presId="urn:microsoft.com/office/officeart/2005/8/layout/vList2"/>
    <dgm:cxn modelId="{76030CD6-EE77-1A43-8979-9569BFBCBD7A}" srcId="{D08D406C-908C-4F4A-AE1B-B810A2CEF268}" destId="{E21D866E-953B-5844-BD83-4F48EF9AEE95}" srcOrd="1" destOrd="0" parTransId="{3CB2DFD0-FDA4-4244-ACA9-5009F7DD105B}" sibTransId="{DDB67D24-995E-C147-BD7A-0B36CF2D3D06}"/>
    <dgm:cxn modelId="{35249739-3FAA-5149-A899-F0CB898853AA}" type="presOf" srcId="{D08D406C-908C-4F4A-AE1B-B810A2CEF268}" destId="{392E6FEC-2240-FE45-8697-E2732B9D2CA4}" srcOrd="0" destOrd="0" presId="urn:microsoft.com/office/officeart/2005/8/layout/vList2"/>
    <dgm:cxn modelId="{D6075431-68DE-8F40-B975-1E260B4F2CC8}" srcId="{D08D406C-908C-4F4A-AE1B-B810A2CEF268}" destId="{D5CDD249-2255-2243-B826-4E5CCDDB51A2}" srcOrd="0" destOrd="0" parTransId="{31540133-34F2-084A-8217-033FBE523D8C}" sibTransId="{E48725C6-6451-E74E-8B86-5DCA2E5E7EF5}"/>
    <dgm:cxn modelId="{B1CCCC75-4EC3-964B-A855-5F42DAAEE963}" type="presOf" srcId="{D5CDD249-2255-2243-B826-4E5CCDDB51A2}" destId="{1EC8BF82-163C-754D-AC20-697DD165F833}" srcOrd="0" destOrd="0" presId="urn:microsoft.com/office/officeart/2005/8/layout/vList2"/>
    <dgm:cxn modelId="{4AD86A45-6402-A749-BB0F-DE1EF2D396E2}" type="presParOf" srcId="{392E6FEC-2240-FE45-8697-E2732B9D2CA4}" destId="{1EC8BF82-163C-754D-AC20-697DD165F833}" srcOrd="0" destOrd="0" presId="urn:microsoft.com/office/officeart/2005/8/layout/vList2"/>
    <dgm:cxn modelId="{9230E4B7-C501-9D40-A5E8-DBEE00ED3098}" type="presParOf" srcId="{392E6FEC-2240-FE45-8697-E2732B9D2CA4}" destId="{B326EBA1-46DC-AE45-AE22-561467C2F367}" srcOrd="1" destOrd="0" presId="urn:microsoft.com/office/officeart/2005/8/layout/vList2"/>
    <dgm:cxn modelId="{B129C15B-2A2E-F74F-9C75-1CC1A2763787}" type="presParOf" srcId="{392E6FEC-2240-FE45-8697-E2732B9D2CA4}" destId="{E108CC85-56C0-ED44-9D41-07A728AF6EA1}" srcOrd="2" destOrd="0" presId="urn:microsoft.com/office/officeart/2005/8/layout/vList2"/>
    <dgm:cxn modelId="{589209E6-9ED5-4245-8F24-7D3AC11ABE95}" type="presParOf" srcId="{392E6FEC-2240-FE45-8697-E2732B9D2CA4}" destId="{EEA08162-EFC0-DE47-A27D-F5428479786A}" srcOrd="3" destOrd="0" presId="urn:microsoft.com/office/officeart/2005/8/layout/vList2"/>
    <dgm:cxn modelId="{CCCDDAF6-1693-9F43-AFF1-6AB745FE93BE}" type="presParOf" srcId="{392E6FEC-2240-FE45-8697-E2732B9D2CA4}" destId="{9F83D497-5AE8-424E-932B-B1E06015D5F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CDD249-2255-2243-B826-4E5CCDDB51A2}">
      <dgm:prSet/>
      <dgm:spPr/>
      <dgm:t>
        <a:bodyPr/>
        <a:lstStyle/>
        <a:p>
          <a:pPr rtl="0"/>
          <a:r>
            <a:rPr lang="en-GB" dirty="0" err="1"/>
            <a:t>Сок</a:t>
          </a:r>
          <a:r>
            <a:rPr lang="ru-RU" dirty="0" err="1"/>
            <a:t>ратит</a:t>
          </a:r>
          <a:r>
            <a:rPr lang="en-GB" dirty="0"/>
            <a:t> </a:t>
          </a:r>
          <a:r>
            <a:rPr lang="en-GB" dirty="0" err="1"/>
            <a:t>коррупци</a:t>
          </a:r>
          <a:r>
            <a:rPr lang="ru-RU" dirty="0" err="1"/>
            <a:t>онные</a:t>
          </a:r>
          <a:r>
            <a:rPr lang="ru-RU" dirty="0"/>
            <a:t> проявления</a:t>
          </a:r>
          <a:r>
            <a:rPr lang="en-GB" dirty="0"/>
            <a:t> </a:t>
          </a:r>
          <a:r>
            <a:rPr lang="en-GB" dirty="0" err="1"/>
            <a:t>при</a:t>
          </a:r>
          <a:r>
            <a:rPr lang="en-GB" dirty="0"/>
            <a:t> </a:t>
          </a:r>
          <a:r>
            <a:rPr lang="en-GB" dirty="0" err="1"/>
            <a:t>использовании</a:t>
          </a:r>
          <a:r>
            <a:rPr lang="en-GB" dirty="0"/>
            <a:t> </a:t>
          </a:r>
          <a:r>
            <a:rPr lang="en-GB" dirty="0" err="1"/>
            <a:t>государственного</a:t>
          </a:r>
          <a:r>
            <a:rPr lang="en-GB" dirty="0"/>
            <a:t> </a:t>
          </a:r>
          <a:r>
            <a:rPr lang="en-GB" dirty="0" err="1"/>
            <a:t>и</a:t>
          </a:r>
          <a:r>
            <a:rPr lang="en-GB" dirty="0"/>
            <a:t> </a:t>
          </a:r>
          <a:r>
            <a:rPr lang="en-GB" dirty="0" err="1"/>
            <a:t>муниципального</a:t>
          </a:r>
          <a:r>
            <a:rPr lang="en-GB" dirty="0"/>
            <a:t> </a:t>
          </a:r>
          <a:r>
            <a:rPr lang="en-GB" dirty="0" err="1"/>
            <a:t>имущества</a:t>
          </a:r>
          <a:r>
            <a:rPr lang="ru-RU" dirty="0"/>
            <a:t>.</a:t>
          </a:r>
        </a:p>
      </dgm:t>
    </dgm:pt>
    <dgm:pt modelId="{31540133-34F2-084A-8217-033FBE523D8C}" type="parTrans" cxnId="{D6075431-68DE-8F40-B975-1E260B4F2CC8}">
      <dgm:prSet/>
      <dgm:spPr/>
      <dgm:t>
        <a:bodyPr/>
        <a:lstStyle/>
        <a:p>
          <a:endParaRPr lang="ru-RU"/>
        </a:p>
      </dgm:t>
    </dgm:pt>
    <dgm:pt modelId="{E48725C6-6451-E74E-8B86-5DCA2E5E7EF5}" type="sibTrans" cxnId="{D6075431-68DE-8F40-B975-1E260B4F2CC8}">
      <dgm:prSet/>
      <dgm:spPr/>
      <dgm:t>
        <a:bodyPr/>
        <a:lstStyle/>
        <a:p>
          <a:endParaRPr lang="ru-RU"/>
        </a:p>
      </dgm:t>
    </dgm:pt>
    <dgm:pt modelId="{E21D866E-953B-5844-BD83-4F48EF9AEE95}">
      <dgm:prSet/>
      <dgm:spPr/>
      <dgm:t>
        <a:bodyPr/>
        <a:lstStyle/>
        <a:p>
          <a:pPr rtl="0"/>
          <a:r>
            <a:rPr lang="ru-RU"/>
            <a:t>Улучшит надзор со стороны депутатов и граждан .</a:t>
          </a:r>
        </a:p>
      </dgm:t>
    </dgm:pt>
    <dgm:pt modelId="{3CB2DFD0-FDA4-4244-ACA9-5009F7DD105B}" type="parTrans" cxnId="{76030CD6-EE77-1A43-8979-9569BFBCBD7A}">
      <dgm:prSet/>
      <dgm:spPr/>
      <dgm:t>
        <a:bodyPr/>
        <a:lstStyle/>
        <a:p>
          <a:endParaRPr lang="ru-RU"/>
        </a:p>
      </dgm:t>
    </dgm:pt>
    <dgm:pt modelId="{DDB67D24-995E-C147-BD7A-0B36CF2D3D06}" type="sibTrans" cxnId="{76030CD6-EE77-1A43-8979-9569BFBCBD7A}">
      <dgm:prSet/>
      <dgm:spPr/>
      <dgm:t>
        <a:bodyPr/>
        <a:lstStyle/>
        <a:p>
          <a:endParaRPr lang="ru-RU"/>
        </a:p>
      </dgm:t>
    </dgm:pt>
    <dgm:pt modelId="{83B86B24-D61B-EA42-87B6-11A7811FCA0B}">
      <dgm:prSet/>
      <dgm:spPr/>
      <dgm:t>
        <a:bodyPr/>
        <a:lstStyle/>
        <a:p>
          <a:pPr rtl="0"/>
          <a:r>
            <a:rPr lang="ru-RU" dirty="0"/>
            <a:t>Увеличит доходы государства от приватизации и аренды.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C8BF82-163C-754D-AC20-697DD165F833}" type="pres">
      <dgm:prSet presAssocID="{D5CDD249-2255-2243-B826-4E5CCDDB51A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6EBA1-46DC-AE45-AE22-561467C2F367}" type="pres">
      <dgm:prSet presAssocID="{E48725C6-6451-E74E-8B86-5DCA2E5E7EF5}" presName="spacer" presStyleCnt="0"/>
      <dgm:spPr/>
    </dgm:pt>
    <dgm:pt modelId="{E108CC85-56C0-ED44-9D41-07A728AF6EA1}" type="pres">
      <dgm:prSet presAssocID="{E21D866E-953B-5844-BD83-4F48EF9AEE9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A08162-EFC0-DE47-A27D-F5428479786A}" type="pres">
      <dgm:prSet presAssocID="{DDB67D24-995E-C147-BD7A-0B36CF2D3D06}" presName="spacer" presStyleCnt="0"/>
      <dgm:spPr/>
    </dgm:pt>
    <dgm:pt modelId="{9F83D497-5AE8-424E-932B-B1E06015D5F8}" type="pres">
      <dgm:prSet presAssocID="{83B86B24-D61B-EA42-87B6-11A7811FCA0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030CD6-EE77-1A43-8979-9569BFBCBD7A}" srcId="{D08D406C-908C-4F4A-AE1B-B810A2CEF268}" destId="{E21D866E-953B-5844-BD83-4F48EF9AEE95}" srcOrd="1" destOrd="0" parTransId="{3CB2DFD0-FDA4-4244-ACA9-5009F7DD105B}" sibTransId="{DDB67D24-995E-C147-BD7A-0B36CF2D3D06}"/>
    <dgm:cxn modelId="{07A0E9A9-3201-0248-8882-E5D08EA676C0}" srcId="{D08D406C-908C-4F4A-AE1B-B810A2CEF268}" destId="{83B86B24-D61B-EA42-87B6-11A7811FCA0B}" srcOrd="2" destOrd="0" parTransId="{E5017991-5465-EC4C-BE53-4D4B9DFA93CB}" sibTransId="{01CEC01A-6793-D34C-ABA7-6F04BCA76228}"/>
    <dgm:cxn modelId="{BD07D826-D6B4-5A4A-AEC4-E726910463E6}" type="presOf" srcId="{E21D866E-953B-5844-BD83-4F48EF9AEE95}" destId="{E108CC85-56C0-ED44-9D41-07A728AF6EA1}" srcOrd="0" destOrd="0" presId="urn:microsoft.com/office/officeart/2005/8/layout/vList2"/>
    <dgm:cxn modelId="{18C300AB-1064-2746-B11B-D8D459BD03CC}" type="presOf" srcId="{83B86B24-D61B-EA42-87B6-11A7811FCA0B}" destId="{9F83D497-5AE8-424E-932B-B1E06015D5F8}" srcOrd="0" destOrd="0" presId="urn:microsoft.com/office/officeart/2005/8/layout/vList2"/>
    <dgm:cxn modelId="{DF9F28A7-9324-444B-8D4B-CB572717415F}" type="presOf" srcId="{D5CDD249-2255-2243-B826-4E5CCDDB51A2}" destId="{1EC8BF82-163C-754D-AC20-697DD165F833}" srcOrd="0" destOrd="0" presId="urn:microsoft.com/office/officeart/2005/8/layout/vList2"/>
    <dgm:cxn modelId="{721B5DCA-0732-2747-A817-3E28791077E7}" type="presOf" srcId="{D08D406C-908C-4F4A-AE1B-B810A2CEF268}" destId="{392E6FEC-2240-FE45-8697-E2732B9D2CA4}" srcOrd="0" destOrd="0" presId="urn:microsoft.com/office/officeart/2005/8/layout/vList2"/>
    <dgm:cxn modelId="{D6075431-68DE-8F40-B975-1E260B4F2CC8}" srcId="{D08D406C-908C-4F4A-AE1B-B810A2CEF268}" destId="{D5CDD249-2255-2243-B826-4E5CCDDB51A2}" srcOrd="0" destOrd="0" parTransId="{31540133-34F2-084A-8217-033FBE523D8C}" sibTransId="{E48725C6-6451-E74E-8B86-5DCA2E5E7EF5}"/>
    <dgm:cxn modelId="{B3C0E2B2-7AA4-9F41-AEE7-6A44FEF41A10}" type="presParOf" srcId="{392E6FEC-2240-FE45-8697-E2732B9D2CA4}" destId="{1EC8BF82-163C-754D-AC20-697DD165F833}" srcOrd="0" destOrd="0" presId="urn:microsoft.com/office/officeart/2005/8/layout/vList2"/>
    <dgm:cxn modelId="{73AEC5FA-3F8C-1648-9263-F46EDA1DA159}" type="presParOf" srcId="{392E6FEC-2240-FE45-8697-E2732B9D2CA4}" destId="{B326EBA1-46DC-AE45-AE22-561467C2F367}" srcOrd="1" destOrd="0" presId="urn:microsoft.com/office/officeart/2005/8/layout/vList2"/>
    <dgm:cxn modelId="{6AE37D73-1CC9-0648-BE22-92C0CEE0A6F8}" type="presParOf" srcId="{392E6FEC-2240-FE45-8697-E2732B9D2CA4}" destId="{E108CC85-56C0-ED44-9D41-07A728AF6EA1}" srcOrd="2" destOrd="0" presId="urn:microsoft.com/office/officeart/2005/8/layout/vList2"/>
    <dgm:cxn modelId="{62B81286-2D4C-A94F-AA33-4BC24C69EC78}" type="presParOf" srcId="{392E6FEC-2240-FE45-8697-E2732B9D2CA4}" destId="{EEA08162-EFC0-DE47-A27D-F5428479786A}" srcOrd="3" destOrd="0" presId="urn:microsoft.com/office/officeart/2005/8/layout/vList2"/>
    <dgm:cxn modelId="{BC9782AD-D25A-4642-8520-FBB7E4082D42}" type="presParOf" srcId="{392E6FEC-2240-FE45-8697-E2732B9D2CA4}" destId="{9F83D497-5AE8-424E-932B-B1E06015D5F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CDD249-2255-2243-B826-4E5CCDDB51A2}">
      <dgm:prSet/>
      <dgm:spPr/>
      <dgm:t>
        <a:bodyPr/>
        <a:lstStyle/>
        <a:p>
          <a:pPr rtl="0"/>
          <a:r>
            <a:rPr lang="ru-RU" dirty="0"/>
            <a:t>Системно вовлечет граждан в мониторинг деятельности государственных органов.</a:t>
          </a:r>
        </a:p>
      </dgm:t>
    </dgm:pt>
    <dgm:pt modelId="{31540133-34F2-084A-8217-033FBE523D8C}" type="parTrans" cxnId="{D6075431-68DE-8F40-B975-1E260B4F2CC8}">
      <dgm:prSet/>
      <dgm:spPr/>
      <dgm:t>
        <a:bodyPr/>
        <a:lstStyle/>
        <a:p>
          <a:endParaRPr lang="ru-RU"/>
        </a:p>
      </dgm:t>
    </dgm:pt>
    <dgm:pt modelId="{E48725C6-6451-E74E-8B86-5DCA2E5E7EF5}" type="sibTrans" cxnId="{D6075431-68DE-8F40-B975-1E260B4F2CC8}">
      <dgm:prSet/>
      <dgm:spPr/>
      <dgm:t>
        <a:bodyPr/>
        <a:lstStyle/>
        <a:p>
          <a:endParaRPr lang="ru-RU"/>
        </a:p>
      </dgm:t>
    </dgm:pt>
    <dgm:pt modelId="{E21D866E-953B-5844-BD83-4F48EF9AEE95}">
      <dgm:prSet/>
      <dgm:spPr/>
      <dgm:t>
        <a:bodyPr/>
        <a:lstStyle/>
        <a:p>
          <a:pPr rtl="0"/>
          <a:r>
            <a:rPr lang="ru-RU" dirty="0"/>
            <a:t>Создаст диалоговые площадки с гражданами.</a:t>
          </a:r>
        </a:p>
      </dgm:t>
    </dgm:pt>
    <dgm:pt modelId="{3CB2DFD0-FDA4-4244-ACA9-5009F7DD105B}" type="parTrans" cxnId="{76030CD6-EE77-1A43-8979-9569BFBCBD7A}">
      <dgm:prSet/>
      <dgm:spPr/>
      <dgm:t>
        <a:bodyPr/>
        <a:lstStyle/>
        <a:p>
          <a:endParaRPr lang="ru-RU"/>
        </a:p>
      </dgm:t>
    </dgm:pt>
    <dgm:pt modelId="{DDB67D24-995E-C147-BD7A-0B36CF2D3D06}" type="sibTrans" cxnId="{76030CD6-EE77-1A43-8979-9569BFBCBD7A}">
      <dgm:prSet/>
      <dgm:spPr/>
      <dgm:t>
        <a:bodyPr/>
        <a:lstStyle/>
        <a:p>
          <a:endParaRPr lang="ru-RU"/>
        </a:p>
      </dgm:t>
    </dgm:pt>
    <dgm:pt modelId="{83B86B24-D61B-EA42-87B6-11A7811FCA0B}">
      <dgm:prSet/>
      <dgm:spPr/>
      <dgm:t>
        <a:bodyPr/>
        <a:lstStyle/>
        <a:p>
          <a:pPr rtl="0"/>
          <a:r>
            <a:rPr lang="ru-RU" dirty="0"/>
            <a:t>У</a:t>
          </a:r>
          <a:r>
            <a:rPr lang="en-GB" dirty="0" err="1"/>
            <a:t>луч</a:t>
          </a:r>
          <a:r>
            <a:rPr lang="ru-RU" dirty="0"/>
            <a:t>шит</a:t>
          </a:r>
          <a:r>
            <a:rPr lang="en-GB" dirty="0"/>
            <a:t> </a:t>
          </a:r>
          <a:r>
            <a:rPr lang="en-GB" dirty="0" err="1"/>
            <a:t>подотчетност</a:t>
          </a:r>
          <a:r>
            <a:rPr lang="ru-RU" dirty="0"/>
            <a:t>ь</a:t>
          </a:r>
          <a:r>
            <a:rPr lang="en-GB" dirty="0"/>
            <a:t> </a:t>
          </a:r>
          <a:r>
            <a:rPr lang="en-GB" dirty="0" err="1"/>
            <a:t>правительства</a:t>
          </a:r>
          <a:r>
            <a:rPr lang="en-GB" dirty="0"/>
            <a:t> </a:t>
          </a:r>
          <a:r>
            <a:rPr lang="en-GB" dirty="0" err="1"/>
            <a:t>и</a:t>
          </a:r>
          <a:r>
            <a:rPr lang="en-GB" dirty="0"/>
            <a:t> </a:t>
          </a:r>
          <a:r>
            <a:rPr lang="en-GB" dirty="0" err="1"/>
            <a:t>пов</a:t>
          </a:r>
          <a:r>
            <a:rPr lang="ru-RU" dirty="0" err="1"/>
            <a:t>ысит</a:t>
          </a:r>
          <a:r>
            <a:rPr lang="en-GB" dirty="0"/>
            <a:t> </a:t>
          </a:r>
          <a:r>
            <a:rPr lang="en-GB" dirty="0" err="1"/>
            <a:t>эффективност</a:t>
          </a:r>
          <a:r>
            <a:rPr lang="ru-RU" dirty="0"/>
            <a:t>ь</a:t>
          </a:r>
          <a:r>
            <a:rPr lang="en-GB" dirty="0"/>
            <a:t> </a:t>
          </a:r>
          <a:r>
            <a:rPr lang="en-GB" dirty="0" err="1"/>
            <a:t>исполнения</a:t>
          </a:r>
          <a:r>
            <a:rPr lang="en-GB" dirty="0"/>
            <a:t> </a:t>
          </a:r>
          <a:r>
            <a:rPr lang="en-GB" dirty="0" err="1"/>
            <a:t>антикоррупционных</a:t>
          </a:r>
          <a:r>
            <a:rPr lang="en-GB" dirty="0"/>
            <a:t> </a:t>
          </a:r>
          <a:r>
            <a:rPr lang="en-GB" dirty="0" err="1"/>
            <a:t>планов</a:t>
          </a:r>
          <a:r>
            <a:rPr lang="ru-RU" dirty="0"/>
            <a:t>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/>
        </a:p>
      </dgm:t>
    </dgm:pt>
    <dgm:pt modelId="{A7FE94C6-E43A-7847-81E6-452A4FDA0F6E}">
      <dgm:prSet/>
      <dgm:spPr/>
      <dgm:t>
        <a:bodyPr/>
        <a:lstStyle/>
        <a:p>
          <a:pPr rtl="0"/>
          <a:r>
            <a:rPr lang="ru-RU" dirty="0"/>
            <a:t>Внедрит практику заслушивания альтернативных отчетов граждан.</a:t>
          </a:r>
        </a:p>
      </dgm:t>
    </dgm:pt>
    <dgm:pt modelId="{00204161-8D2E-9341-B5B9-23AAF3CAF510}" type="parTrans" cxnId="{0E46650C-B940-CF4D-AFC8-C0522219AB07}">
      <dgm:prSet/>
      <dgm:spPr/>
      <dgm:t>
        <a:bodyPr/>
        <a:lstStyle/>
        <a:p>
          <a:endParaRPr lang="ru-RU"/>
        </a:p>
      </dgm:t>
    </dgm:pt>
    <dgm:pt modelId="{6AF7A454-89FF-EB4B-AAEA-5F6CC7292B5D}" type="sibTrans" cxnId="{0E46650C-B940-CF4D-AFC8-C0522219AB07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C8BF82-163C-754D-AC20-697DD165F833}" type="pres">
      <dgm:prSet presAssocID="{D5CDD249-2255-2243-B826-4E5CCDDB51A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6EBA1-46DC-AE45-AE22-561467C2F367}" type="pres">
      <dgm:prSet presAssocID="{E48725C6-6451-E74E-8B86-5DCA2E5E7EF5}" presName="spacer" presStyleCnt="0"/>
      <dgm:spPr/>
    </dgm:pt>
    <dgm:pt modelId="{E108CC85-56C0-ED44-9D41-07A728AF6EA1}" type="pres">
      <dgm:prSet presAssocID="{E21D866E-953B-5844-BD83-4F48EF9AEE9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A08162-EFC0-DE47-A27D-F5428479786A}" type="pres">
      <dgm:prSet presAssocID="{DDB67D24-995E-C147-BD7A-0B36CF2D3D06}" presName="spacer" presStyleCnt="0"/>
      <dgm:spPr/>
    </dgm:pt>
    <dgm:pt modelId="{4366F851-7814-8C4D-A198-907C6C277FB9}" type="pres">
      <dgm:prSet presAssocID="{A7FE94C6-E43A-7847-81E6-452A4FDA0F6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96ADC4-46BC-4740-BAB4-0DE8F5F2BB40}" type="pres">
      <dgm:prSet presAssocID="{6AF7A454-89FF-EB4B-AAEA-5F6CC7292B5D}" presName="spacer" presStyleCnt="0"/>
      <dgm:spPr/>
    </dgm:pt>
    <dgm:pt modelId="{9F83D497-5AE8-424E-932B-B1E06015D5F8}" type="pres">
      <dgm:prSet presAssocID="{83B86B24-D61B-EA42-87B6-11A7811FCA0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46650C-B940-CF4D-AFC8-C0522219AB07}" srcId="{D08D406C-908C-4F4A-AE1B-B810A2CEF268}" destId="{A7FE94C6-E43A-7847-81E6-452A4FDA0F6E}" srcOrd="2" destOrd="0" parTransId="{00204161-8D2E-9341-B5B9-23AAF3CAF510}" sibTransId="{6AF7A454-89FF-EB4B-AAEA-5F6CC7292B5D}"/>
    <dgm:cxn modelId="{64AAB328-E183-0C4C-864D-B1A81DC479B2}" type="presOf" srcId="{A7FE94C6-E43A-7847-81E6-452A4FDA0F6E}" destId="{4366F851-7814-8C4D-A198-907C6C277FB9}" srcOrd="0" destOrd="0" presId="urn:microsoft.com/office/officeart/2005/8/layout/vList2"/>
    <dgm:cxn modelId="{4443B08D-CEF5-9E48-B568-B8ADFEE9CCD2}" type="presOf" srcId="{D5CDD249-2255-2243-B826-4E5CCDDB51A2}" destId="{1EC8BF82-163C-754D-AC20-697DD165F833}" srcOrd="0" destOrd="0" presId="urn:microsoft.com/office/officeart/2005/8/layout/vList2"/>
    <dgm:cxn modelId="{76030CD6-EE77-1A43-8979-9569BFBCBD7A}" srcId="{D08D406C-908C-4F4A-AE1B-B810A2CEF268}" destId="{E21D866E-953B-5844-BD83-4F48EF9AEE95}" srcOrd="1" destOrd="0" parTransId="{3CB2DFD0-FDA4-4244-ACA9-5009F7DD105B}" sibTransId="{DDB67D24-995E-C147-BD7A-0B36CF2D3D06}"/>
    <dgm:cxn modelId="{54310F14-B833-C149-B9CC-A1B18CBF8D71}" type="presOf" srcId="{E21D866E-953B-5844-BD83-4F48EF9AEE95}" destId="{E108CC85-56C0-ED44-9D41-07A728AF6EA1}" srcOrd="0" destOrd="0" presId="urn:microsoft.com/office/officeart/2005/8/layout/vList2"/>
    <dgm:cxn modelId="{68FC091C-C6CD-1840-9A93-87D85AE0E235}" type="presOf" srcId="{83B86B24-D61B-EA42-87B6-11A7811FCA0B}" destId="{9F83D497-5AE8-424E-932B-B1E06015D5F8}" srcOrd="0" destOrd="0" presId="urn:microsoft.com/office/officeart/2005/8/layout/vList2"/>
    <dgm:cxn modelId="{07A0E9A9-3201-0248-8882-E5D08EA676C0}" srcId="{D08D406C-908C-4F4A-AE1B-B810A2CEF268}" destId="{83B86B24-D61B-EA42-87B6-11A7811FCA0B}" srcOrd="3" destOrd="0" parTransId="{E5017991-5465-EC4C-BE53-4D4B9DFA93CB}" sibTransId="{01CEC01A-6793-D34C-ABA7-6F04BCA76228}"/>
    <dgm:cxn modelId="{D6075431-68DE-8F40-B975-1E260B4F2CC8}" srcId="{D08D406C-908C-4F4A-AE1B-B810A2CEF268}" destId="{D5CDD249-2255-2243-B826-4E5CCDDB51A2}" srcOrd="0" destOrd="0" parTransId="{31540133-34F2-084A-8217-033FBE523D8C}" sibTransId="{E48725C6-6451-E74E-8B86-5DCA2E5E7EF5}"/>
    <dgm:cxn modelId="{AB0E027B-2B3B-D446-A588-3710B206E641}" type="presOf" srcId="{D08D406C-908C-4F4A-AE1B-B810A2CEF268}" destId="{392E6FEC-2240-FE45-8697-E2732B9D2CA4}" srcOrd="0" destOrd="0" presId="urn:microsoft.com/office/officeart/2005/8/layout/vList2"/>
    <dgm:cxn modelId="{A50A52DA-8966-744D-9FA2-F2C9E6FBF72A}" type="presParOf" srcId="{392E6FEC-2240-FE45-8697-E2732B9D2CA4}" destId="{1EC8BF82-163C-754D-AC20-697DD165F833}" srcOrd="0" destOrd="0" presId="urn:microsoft.com/office/officeart/2005/8/layout/vList2"/>
    <dgm:cxn modelId="{CED6479F-94A5-4D43-9403-906C7EC88E5C}" type="presParOf" srcId="{392E6FEC-2240-FE45-8697-E2732B9D2CA4}" destId="{B326EBA1-46DC-AE45-AE22-561467C2F367}" srcOrd="1" destOrd="0" presId="urn:microsoft.com/office/officeart/2005/8/layout/vList2"/>
    <dgm:cxn modelId="{A2DEAF7C-24DC-4A46-AF89-08294838150D}" type="presParOf" srcId="{392E6FEC-2240-FE45-8697-E2732B9D2CA4}" destId="{E108CC85-56C0-ED44-9D41-07A728AF6EA1}" srcOrd="2" destOrd="0" presId="urn:microsoft.com/office/officeart/2005/8/layout/vList2"/>
    <dgm:cxn modelId="{9466B1D0-862F-354E-A491-1101B3BAB4D2}" type="presParOf" srcId="{392E6FEC-2240-FE45-8697-E2732B9D2CA4}" destId="{EEA08162-EFC0-DE47-A27D-F5428479786A}" srcOrd="3" destOrd="0" presId="urn:microsoft.com/office/officeart/2005/8/layout/vList2"/>
    <dgm:cxn modelId="{341E377D-E067-3445-BCAB-17B40CBDFD7E}" type="presParOf" srcId="{392E6FEC-2240-FE45-8697-E2732B9D2CA4}" destId="{4366F851-7814-8C4D-A198-907C6C277FB9}" srcOrd="4" destOrd="0" presId="urn:microsoft.com/office/officeart/2005/8/layout/vList2"/>
    <dgm:cxn modelId="{CA8946AE-A1EE-BF43-A569-3C0A9BF8AFC1}" type="presParOf" srcId="{392E6FEC-2240-FE45-8697-E2732B9D2CA4}" destId="{7A96ADC4-46BC-4740-BAB4-0DE8F5F2BB40}" srcOrd="5" destOrd="0" presId="urn:microsoft.com/office/officeart/2005/8/layout/vList2"/>
    <dgm:cxn modelId="{5D8CDA29-ED93-B147-99C3-51783034D6FD}" type="presParOf" srcId="{392E6FEC-2240-FE45-8697-E2732B9D2CA4}" destId="{9F83D497-5AE8-424E-932B-B1E06015D5F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CDD249-2255-2243-B826-4E5CCDDB51A2}">
      <dgm:prSet/>
      <dgm:spPr/>
      <dgm:t>
        <a:bodyPr/>
        <a:lstStyle/>
        <a:p>
          <a:pPr rtl="0"/>
          <a:r>
            <a:rPr lang="ru-RU" dirty="0"/>
            <a:t>Внедрит открытые данные в системе государственных закупок.</a:t>
          </a:r>
        </a:p>
      </dgm:t>
    </dgm:pt>
    <dgm:pt modelId="{31540133-34F2-084A-8217-033FBE523D8C}" type="parTrans" cxnId="{D6075431-68DE-8F40-B975-1E260B4F2CC8}">
      <dgm:prSet/>
      <dgm:spPr/>
      <dgm:t>
        <a:bodyPr/>
        <a:lstStyle/>
        <a:p>
          <a:endParaRPr lang="ru-RU"/>
        </a:p>
      </dgm:t>
    </dgm:pt>
    <dgm:pt modelId="{E48725C6-6451-E74E-8B86-5DCA2E5E7EF5}" type="sibTrans" cxnId="{D6075431-68DE-8F40-B975-1E260B4F2CC8}">
      <dgm:prSet/>
      <dgm:spPr/>
      <dgm:t>
        <a:bodyPr/>
        <a:lstStyle/>
        <a:p>
          <a:endParaRPr lang="ru-RU"/>
        </a:p>
      </dgm:t>
    </dgm:pt>
    <dgm:pt modelId="{E21D866E-953B-5844-BD83-4F48EF9AEE95}">
      <dgm:prSet/>
      <dgm:spPr/>
      <dgm:t>
        <a:bodyPr/>
        <a:lstStyle/>
        <a:p>
          <a:pPr rtl="0"/>
          <a:r>
            <a:rPr lang="ru-RU" dirty="0"/>
            <a:t>Создаст создаст систему мониторинга государственных закупок.</a:t>
          </a:r>
        </a:p>
      </dgm:t>
    </dgm:pt>
    <dgm:pt modelId="{3CB2DFD0-FDA4-4244-ACA9-5009F7DD105B}" type="parTrans" cxnId="{76030CD6-EE77-1A43-8979-9569BFBCBD7A}">
      <dgm:prSet/>
      <dgm:spPr/>
      <dgm:t>
        <a:bodyPr/>
        <a:lstStyle/>
        <a:p>
          <a:endParaRPr lang="ru-RU"/>
        </a:p>
      </dgm:t>
    </dgm:pt>
    <dgm:pt modelId="{DDB67D24-995E-C147-BD7A-0B36CF2D3D06}" type="sibTrans" cxnId="{76030CD6-EE77-1A43-8979-9569BFBCBD7A}">
      <dgm:prSet/>
      <dgm:spPr/>
      <dgm:t>
        <a:bodyPr/>
        <a:lstStyle/>
        <a:p>
          <a:endParaRPr lang="ru-RU"/>
        </a:p>
      </dgm:t>
    </dgm:pt>
    <dgm:pt modelId="{83B86B24-D61B-EA42-87B6-11A7811FCA0B}">
      <dgm:prSet/>
      <dgm:spPr/>
      <dgm:t>
        <a:bodyPr/>
        <a:lstStyle/>
        <a:p>
          <a:pPr rtl="0"/>
          <a:r>
            <a:rPr lang="ru-RU" dirty="0"/>
            <a:t>У</a:t>
          </a:r>
          <a:r>
            <a:rPr lang="en-GB" dirty="0" err="1"/>
            <a:t>луч</a:t>
          </a:r>
          <a:r>
            <a:rPr lang="ru-RU" dirty="0"/>
            <a:t>шит</a:t>
          </a:r>
          <a:r>
            <a:rPr lang="en-GB" dirty="0"/>
            <a:t> </a:t>
          </a:r>
          <a:r>
            <a:rPr lang="ru-RU" dirty="0"/>
            <a:t>возможности аудита государственных закупок.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/>
        </a:p>
      </dgm:t>
    </dgm:pt>
    <dgm:pt modelId="{A7FE94C6-E43A-7847-81E6-452A4FDA0F6E}">
      <dgm:prSet/>
      <dgm:spPr/>
      <dgm:t>
        <a:bodyPr/>
        <a:lstStyle/>
        <a:p>
          <a:pPr rtl="0"/>
          <a:r>
            <a:rPr lang="ru-RU" dirty="0"/>
            <a:t>С</a:t>
          </a:r>
          <a:r>
            <a:rPr lang="en-GB" dirty="0" err="1"/>
            <a:t>оздаст</a:t>
          </a:r>
          <a:r>
            <a:rPr lang="en-GB" dirty="0"/>
            <a:t> </a:t>
          </a:r>
          <a:r>
            <a:rPr lang="en-GB" dirty="0" err="1"/>
            <a:t>прозрачный</a:t>
          </a:r>
          <a:r>
            <a:rPr lang="en-GB" dirty="0"/>
            <a:t> </a:t>
          </a:r>
          <a:r>
            <a:rPr lang="en-GB" dirty="0" err="1"/>
            <a:t>механизм</a:t>
          </a:r>
          <a:r>
            <a:rPr lang="en-GB" dirty="0"/>
            <a:t> </a:t>
          </a:r>
          <a:r>
            <a:rPr lang="en-GB" dirty="0" err="1"/>
            <a:t>подачи</a:t>
          </a:r>
          <a:r>
            <a:rPr lang="en-GB" dirty="0"/>
            <a:t> </a:t>
          </a:r>
          <a:r>
            <a:rPr lang="en-GB" dirty="0" err="1"/>
            <a:t>жалоб</a:t>
          </a:r>
          <a:r>
            <a:rPr lang="en-GB" dirty="0"/>
            <a:t> </a:t>
          </a:r>
          <a:r>
            <a:rPr lang="en-GB" dirty="0" err="1"/>
            <a:t>в</a:t>
          </a:r>
          <a:r>
            <a:rPr lang="en-GB" dirty="0"/>
            <a:t> </a:t>
          </a:r>
          <a:r>
            <a:rPr lang="en-GB" dirty="0" err="1"/>
            <a:t>Независимый</a:t>
          </a:r>
          <a:r>
            <a:rPr lang="en-GB" dirty="0"/>
            <a:t> </a:t>
          </a:r>
          <a:r>
            <a:rPr lang="en-GB" dirty="0" err="1"/>
            <a:t>орган</a:t>
          </a:r>
          <a:r>
            <a:rPr lang="en-GB" dirty="0"/>
            <a:t> </a:t>
          </a:r>
          <a:r>
            <a:rPr lang="en-GB" dirty="0" err="1"/>
            <a:t>по</a:t>
          </a:r>
          <a:r>
            <a:rPr lang="en-GB" dirty="0"/>
            <a:t> </a:t>
          </a:r>
          <a:r>
            <a:rPr lang="en-GB" dirty="0" err="1"/>
            <a:t>рассмотрению</a:t>
          </a:r>
          <a:r>
            <a:rPr lang="en-GB" dirty="0"/>
            <a:t> </a:t>
          </a:r>
          <a:r>
            <a:rPr lang="en-GB" dirty="0" err="1"/>
            <a:t>жалоб</a:t>
          </a:r>
          <a:r>
            <a:rPr lang="en-GB" dirty="0"/>
            <a:t> </a:t>
          </a:r>
          <a:r>
            <a:rPr lang="en-GB" dirty="0" err="1"/>
            <a:t>и</a:t>
          </a:r>
          <a:r>
            <a:rPr lang="en-GB" dirty="0"/>
            <a:t> </a:t>
          </a:r>
          <a:r>
            <a:rPr lang="en-GB" dirty="0" err="1"/>
            <a:t>протестов</a:t>
          </a:r>
          <a:r>
            <a:rPr lang="ru-RU" dirty="0"/>
            <a:t>.</a:t>
          </a:r>
        </a:p>
      </dgm:t>
    </dgm:pt>
    <dgm:pt modelId="{00204161-8D2E-9341-B5B9-23AAF3CAF510}" type="parTrans" cxnId="{0E46650C-B940-CF4D-AFC8-C0522219AB07}">
      <dgm:prSet/>
      <dgm:spPr/>
      <dgm:t>
        <a:bodyPr/>
        <a:lstStyle/>
        <a:p>
          <a:endParaRPr lang="ru-RU"/>
        </a:p>
      </dgm:t>
    </dgm:pt>
    <dgm:pt modelId="{6AF7A454-89FF-EB4B-AAEA-5F6CC7292B5D}" type="sibTrans" cxnId="{0E46650C-B940-CF4D-AFC8-C0522219AB07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C8BF82-163C-754D-AC20-697DD165F833}" type="pres">
      <dgm:prSet presAssocID="{D5CDD249-2255-2243-B826-4E5CCDDB51A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6EBA1-46DC-AE45-AE22-561467C2F367}" type="pres">
      <dgm:prSet presAssocID="{E48725C6-6451-E74E-8B86-5DCA2E5E7EF5}" presName="spacer" presStyleCnt="0"/>
      <dgm:spPr/>
    </dgm:pt>
    <dgm:pt modelId="{E108CC85-56C0-ED44-9D41-07A728AF6EA1}" type="pres">
      <dgm:prSet presAssocID="{E21D866E-953B-5844-BD83-4F48EF9AEE9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A08162-EFC0-DE47-A27D-F5428479786A}" type="pres">
      <dgm:prSet presAssocID="{DDB67D24-995E-C147-BD7A-0B36CF2D3D06}" presName="spacer" presStyleCnt="0"/>
      <dgm:spPr/>
    </dgm:pt>
    <dgm:pt modelId="{4366F851-7814-8C4D-A198-907C6C277FB9}" type="pres">
      <dgm:prSet presAssocID="{A7FE94C6-E43A-7847-81E6-452A4FDA0F6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96ADC4-46BC-4740-BAB4-0DE8F5F2BB40}" type="pres">
      <dgm:prSet presAssocID="{6AF7A454-89FF-EB4B-AAEA-5F6CC7292B5D}" presName="spacer" presStyleCnt="0"/>
      <dgm:spPr/>
    </dgm:pt>
    <dgm:pt modelId="{9F83D497-5AE8-424E-932B-B1E06015D5F8}" type="pres">
      <dgm:prSet presAssocID="{83B86B24-D61B-EA42-87B6-11A7811FCA0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4BBFEE-1CED-D048-AD80-0922D631B7BD}" type="presOf" srcId="{E21D866E-953B-5844-BD83-4F48EF9AEE95}" destId="{E108CC85-56C0-ED44-9D41-07A728AF6EA1}" srcOrd="0" destOrd="0" presId="urn:microsoft.com/office/officeart/2005/8/layout/vList2"/>
    <dgm:cxn modelId="{0E46650C-B940-CF4D-AFC8-C0522219AB07}" srcId="{D08D406C-908C-4F4A-AE1B-B810A2CEF268}" destId="{A7FE94C6-E43A-7847-81E6-452A4FDA0F6E}" srcOrd="2" destOrd="0" parTransId="{00204161-8D2E-9341-B5B9-23AAF3CAF510}" sibTransId="{6AF7A454-89FF-EB4B-AAEA-5F6CC7292B5D}"/>
    <dgm:cxn modelId="{2AB486E7-1A5E-874F-ADB9-0BAE52056A5A}" type="presOf" srcId="{D08D406C-908C-4F4A-AE1B-B810A2CEF268}" destId="{392E6FEC-2240-FE45-8697-E2732B9D2CA4}" srcOrd="0" destOrd="0" presId="urn:microsoft.com/office/officeart/2005/8/layout/vList2"/>
    <dgm:cxn modelId="{76030CD6-EE77-1A43-8979-9569BFBCBD7A}" srcId="{D08D406C-908C-4F4A-AE1B-B810A2CEF268}" destId="{E21D866E-953B-5844-BD83-4F48EF9AEE95}" srcOrd="1" destOrd="0" parTransId="{3CB2DFD0-FDA4-4244-ACA9-5009F7DD105B}" sibTransId="{DDB67D24-995E-C147-BD7A-0B36CF2D3D06}"/>
    <dgm:cxn modelId="{8F28D847-E277-B245-BAED-0432C52E10EC}" type="presOf" srcId="{83B86B24-D61B-EA42-87B6-11A7811FCA0B}" destId="{9F83D497-5AE8-424E-932B-B1E06015D5F8}" srcOrd="0" destOrd="0" presId="urn:microsoft.com/office/officeart/2005/8/layout/vList2"/>
    <dgm:cxn modelId="{07A0E9A9-3201-0248-8882-E5D08EA676C0}" srcId="{D08D406C-908C-4F4A-AE1B-B810A2CEF268}" destId="{83B86B24-D61B-EA42-87B6-11A7811FCA0B}" srcOrd="3" destOrd="0" parTransId="{E5017991-5465-EC4C-BE53-4D4B9DFA93CB}" sibTransId="{01CEC01A-6793-D34C-ABA7-6F04BCA76228}"/>
    <dgm:cxn modelId="{617E2BBF-CD2A-3945-A39F-BF9BE97CDF4D}" type="presOf" srcId="{D5CDD249-2255-2243-B826-4E5CCDDB51A2}" destId="{1EC8BF82-163C-754D-AC20-697DD165F833}" srcOrd="0" destOrd="0" presId="urn:microsoft.com/office/officeart/2005/8/layout/vList2"/>
    <dgm:cxn modelId="{D6075431-68DE-8F40-B975-1E260B4F2CC8}" srcId="{D08D406C-908C-4F4A-AE1B-B810A2CEF268}" destId="{D5CDD249-2255-2243-B826-4E5CCDDB51A2}" srcOrd="0" destOrd="0" parTransId="{31540133-34F2-084A-8217-033FBE523D8C}" sibTransId="{E48725C6-6451-E74E-8B86-5DCA2E5E7EF5}"/>
    <dgm:cxn modelId="{7FA7A966-84C6-8F45-8ED7-30E300277E48}" type="presOf" srcId="{A7FE94C6-E43A-7847-81E6-452A4FDA0F6E}" destId="{4366F851-7814-8C4D-A198-907C6C277FB9}" srcOrd="0" destOrd="0" presId="urn:microsoft.com/office/officeart/2005/8/layout/vList2"/>
    <dgm:cxn modelId="{EAE30E26-BE8E-334C-93D7-462B03718E58}" type="presParOf" srcId="{392E6FEC-2240-FE45-8697-E2732B9D2CA4}" destId="{1EC8BF82-163C-754D-AC20-697DD165F833}" srcOrd="0" destOrd="0" presId="urn:microsoft.com/office/officeart/2005/8/layout/vList2"/>
    <dgm:cxn modelId="{75932D30-6524-9545-A7F5-14AE33705E71}" type="presParOf" srcId="{392E6FEC-2240-FE45-8697-E2732B9D2CA4}" destId="{B326EBA1-46DC-AE45-AE22-561467C2F367}" srcOrd="1" destOrd="0" presId="urn:microsoft.com/office/officeart/2005/8/layout/vList2"/>
    <dgm:cxn modelId="{9D2279A0-ED4A-3345-94BD-15AA60A0E8FE}" type="presParOf" srcId="{392E6FEC-2240-FE45-8697-E2732B9D2CA4}" destId="{E108CC85-56C0-ED44-9D41-07A728AF6EA1}" srcOrd="2" destOrd="0" presId="urn:microsoft.com/office/officeart/2005/8/layout/vList2"/>
    <dgm:cxn modelId="{4F675017-C8F5-7545-8510-FF7F2DC28544}" type="presParOf" srcId="{392E6FEC-2240-FE45-8697-E2732B9D2CA4}" destId="{EEA08162-EFC0-DE47-A27D-F5428479786A}" srcOrd="3" destOrd="0" presId="urn:microsoft.com/office/officeart/2005/8/layout/vList2"/>
    <dgm:cxn modelId="{9629C42B-F5D1-514A-A9D2-21264C5A9785}" type="presParOf" srcId="{392E6FEC-2240-FE45-8697-E2732B9D2CA4}" destId="{4366F851-7814-8C4D-A198-907C6C277FB9}" srcOrd="4" destOrd="0" presId="urn:microsoft.com/office/officeart/2005/8/layout/vList2"/>
    <dgm:cxn modelId="{8717FAF7-D1CB-3E4F-A34E-FBC7AF1D21B4}" type="presParOf" srcId="{392E6FEC-2240-FE45-8697-E2732B9D2CA4}" destId="{7A96ADC4-46BC-4740-BAB4-0DE8F5F2BB40}" srcOrd="5" destOrd="0" presId="urn:microsoft.com/office/officeart/2005/8/layout/vList2"/>
    <dgm:cxn modelId="{2F10818B-3CB3-C34D-8A56-464CFAC96DB4}" type="presParOf" srcId="{392E6FEC-2240-FE45-8697-E2732B9D2CA4}" destId="{9F83D497-5AE8-424E-932B-B1E06015D5F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CDD249-2255-2243-B826-4E5CCDDB51A2}">
      <dgm:prSet/>
      <dgm:spPr/>
      <dgm:t>
        <a:bodyPr/>
        <a:lstStyle/>
        <a:p>
          <a:pPr rtl="0"/>
          <a:r>
            <a:rPr lang="ru-RU" dirty="0"/>
            <a:t>Внедрит участие граждан в бюджетном процессе на местном уровне.</a:t>
          </a:r>
        </a:p>
      </dgm:t>
    </dgm:pt>
    <dgm:pt modelId="{31540133-34F2-084A-8217-033FBE523D8C}" type="parTrans" cxnId="{D6075431-68DE-8F40-B975-1E260B4F2CC8}">
      <dgm:prSet/>
      <dgm:spPr/>
      <dgm:t>
        <a:bodyPr/>
        <a:lstStyle/>
        <a:p>
          <a:endParaRPr lang="ru-RU"/>
        </a:p>
      </dgm:t>
    </dgm:pt>
    <dgm:pt modelId="{E48725C6-6451-E74E-8B86-5DCA2E5E7EF5}" type="sibTrans" cxnId="{D6075431-68DE-8F40-B975-1E260B4F2CC8}">
      <dgm:prSet/>
      <dgm:spPr/>
      <dgm:t>
        <a:bodyPr/>
        <a:lstStyle/>
        <a:p>
          <a:endParaRPr lang="ru-RU"/>
        </a:p>
      </dgm:t>
    </dgm:pt>
    <dgm:pt modelId="{E21D866E-953B-5844-BD83-4F48EF9AEE95}">
      <dgm:prSet/>
      <dgm:spPr/>
      <dgm:t>
        <a:bodyPr/>
        <a:lstStyle/>
        <a:p>
          <a:pPr rtl="0"/>
          <a:r>
            <a:rPr lang="ru-RU" dirty="0"/>
            <a:t>Автоматизирует управление бюджетом на местном уровне.</a:t>
          </a:r>
        </a:p>
      </dgm:t>
    </dgm:pt>
    <dgm:pt modelId="{3CB2DFD0-FDA4-4244-ACA9-5009F7DD105B}" type="parTrans" cxnId="{76030CD6-EE77-1A43-8979-9569BFBCBD7A}">
      <dgm:prSet/>
      <dgm:spPr/>
      <dgm:t>
        <a:bodyPr/>
        <a:lstStyle/>
        <a:p>
          <a:endParaRPr lang="ru-RU"/>
        </a:p>
      </dgm:t>
    </dgm:pt>
    <dgm:pt modelId="{DDB67D24-995E-C147-BD7A-0B36CF2D3D06}" type="sibTrans" cxnId="{76030CD6-EE77-1A43-8979-9569BFBCBD7A}">
      <dgm:prSet/>
      <dgm:spPr/>
      <dgm:t>
        <a:bodyPr/>
        <a:lstStyle/>
        <a:p>
          <a:endParaRPr lang="ru-RU"/>
        </a:p>
      </dgm:t>
    </dgm:pt>
    <dgm:pt modelId="{83B86B24-D61B-EA42-87B6-11A7811FCA0B}">
      <dgm:prSet/>
      <dgm:spPr/>
      <dgm:t>
        <a:bodyPr/>
        <a:lstStyle/>
        <a:p>
          <a:pPr rtl="0"/>
          <a:r>
            <a:rPr lang="ru-RU" dirty="0"/>
            <a:t>У</a:t>
          </a:r>
          <a:r>
            <a:rPr lang="en-GB" dirty="0" err="1"/>
            <a:t>луч</a:t>
          </a:r>
          <a:r>
            <a:rPr lang="ru-RU" dirty="0"/>
            <a:t>шит</a:t>
          </a:r>
          <a:r>
            <a:rPr lang="en-GB" dirty="0"/>
            <a:t> </a:t>
          </a:r>
          <a:r>
            <a:rPr lang="ru-RU" dirty="0"/>
            <a:t>взаимодействие между бюджетами разных уровней.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/>
        </a:p>
      </dgm:t>
    </dgm:pt>
    <dgm:pt modelId="{A7FE94C6-E43A-7847-81E6-452A4FDA0F6E}">
      <dgm:prSet/>
      <dgm:spPr/>
      <dgm:t>
        <a:bodyPr/>
        <a:lstStyle/>
        <a:p>
          <a:pPr rtl="0"/>
          <a:r>
            <a:rPr lang="ru-RU" dirty="0"/>
            <a:t>Обеспечит прозрачность местных бюджетов.</a:t>
          </a:r>
        </a:p>
      </dgm:t>
    </dgm:pt>
    <dgm:pt modelId="{00204161-8D2E-9341-B5B9-23AAF3CAF510}" type="parTrans" cxnId="{0E46650C-B940-CF4D-AFC8-C0522219AB07}">
      <dgm:prSet/>
      <dgm:spPr/>
      <dgm:t>
        <a:bodyPr/>
        <a:lstStyle/>
        <a:p>
          <a:endParaRPr lang="ru-RU"/>
        </a:p>
      </dgm:t>
    </dgm:pt>
    <dgm:pt modelId="{6AF7A454-89FF-EB4B-AAEA-5F6CC7292B5D}" type="sibTrans" cxnId="{0E46650C-B940-CF4D-AFC8-C0522219AB07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C8BF82-163C-754D-AC20-697DD165F833}" type="pres">
      <dgm:prSet presAssocID="{D5CDD249-2255-2243-B826-4E5CCDDB51A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6EBA1-46DC-AE45-AE22-561467C2F367}" type="pres">
      <dgm:prSet presAssocID="{E48725C6-6451-E74E-8B86-5DCA2E5E7EF5}" presName="spacer" presStyleCnt="0"/>
      <dgm:spPr/>
    </dgm:pt>
    <dgm:pt modelId="{E108CC85-56C0-ED44-9D41-07A728AF6EA1}" type="pres">
      <dgm:prSet presAssocID="{E21D866E-953B-5844-BD83-4F48EF9AEE9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A08162-EFC0-DE47-A27D-F5428479786A}" type="pres">
      <dgm:prSet presAssocID="{DDB67D24-995E-C147-BD7A-0B36CF2D3D06}" presName="spacer" presStyleCnt="0"/>
      <dgm:spPr/>
    </dgm:pt>
    <dgm:pt modelId="{4366F851-7814-8C4D-A198-907C6C277FB9}" type="pres">
      <dgm:prSet presAssocID="{A7FE94C6-E43A-7847-81E6-452A4FDA0F6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96ADC4-46BC-4740-BAB4-0DE8F5F2BB40}" type="pres">
      <dgm:prSet presAssocID="{6AF7A454-89FF-EB4B-AAEA-5F6CC7292B5D}" presName="spacer" presStyleCnt="0"/>
      <dgm:spPr/>
    </dgm:pt>
    <dgm:pt modelId="{9F83D497-5AE8-424E-932B-B1E06015D5F8}" type="pres">
      <dgm:prSet presAssocID="{83B86B24-D61B-EA42-87B6-11A7811FCA0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075431-68DE-8F40-B975-1E260B4F2CC8}" srcId="{D08D406C-908C-4F4A-AE1B-B810A2CEF268}" destId="{D5CDD249-2255-2243-B826-4E5CCDDB51A2}" srcOrd="0" destOrd="0" parTransId="{31540133-34F2-084A-8217-033FBE523D8C}" sibTransId="{E48725C6-6451-E74E-8B86-5DCA2E5E7EF5}"/>
    <dgm:cxn modelId="{906FCA31-6EF2-744B-A3A1-E87565955DA0}" type="presOf" srcId="{A7FE94C6-E43A-7847-81E6-452A4FDA0F6E}" destId="{4366F851-7814-8C4D-A198-907C6C277FB9}" srcOrd="0" destOrd="0" presId="urn:microsoft.com/office/officeart/2005/8/layout/vList2"/>
    <dgm:cxn modelId="{0E46650C-B940-CF4D-AFC8-C0522219AB07}" srcId="{D08D406C-908C-4F4A-AE1B-B810A2CEF268}" destId="{A7FE94C6-E43A-7847-81E6-452A4FDA0F6E}" srcOrd="2" destOrd="0" parTransId="{00204161-8D2E-9341-B5B9-23AAF3CAF510}" sibTransId="{6AF7A454-89FF-EB4B-AAEA-5F6CC7292B5D}"/>
    <dgm:cxn modelId="{B2EAFEF4-0629-0948-9BEB-D47B189D60F7}" type="presOf" srcId="{E21D866E-953B-5844-BD83-4F48EF9AEE95}" destId="{E108CC85-56C0-ED44-9D41-07A728AF6EA1}" srcOrd="0" destOrd="0" presId="urn:microsoft.com/office/officeart/2005/8/layout/vList2"/>
    <dgm:cxn modelId="{D670C938-7D55-984A-AABC-C6EB07D6E5AA}" type="presOf" srcId="{D5CDD249-2255-2243-B826-4E5CCDDB51A2}" destId="{1EC8BF82-163C-754D-AC20-697DD165F833}" srcOrd="0" destOrd="0" presId="urn:microsoft.com/office/officeart/2005/8/layout/vList2"/>
    <dgm:cxn modelId="{A1DD297C-0FD9-4340-BCCA-0D66220D2075}" type="presOf" srcId="{83B86B24-D61B-EA42-87B6-11A7811FCA0B}" destId="{9F83D497-5AE8-424E-932B-B1E06015D5F8}" srcOrd="0" destOrd="0" presId="urn:microsoft.com/office/officeart/2005/8/layout/vList2"/>
    <dgm:cxn modelId="{07A0E9A9-3201-0248-8882-E5D08EA676C0}" srcId="{D08D406C-908C-4F4A-AE1B-B810A2CEF268}" destId="{83B86B24-D61B-EA42-87B6-11A7811FCA0B}" srcOrd="3" destOrd="0" parTransId="{E5017991-5465-EC4C-BE53-4D4B9DFA93CB}" sibTransId="{01CEC01A-6793-D34C-ABA7-6F04BCA76228}"/>
    <dgm:cxn modelId="{1F103B49-F0FE-894E-ACB3-699D3F139CEA}" type="presOf" srcId="{D08D406C-908C-4F4A-AE1B-B810A2CEF268}" destId="{392E6FEC-2240-FE45-8697-E2732B9D2CA4}" srcOrd="0" destOrd="0" presId="urn:microsoft.com/office/officeart/2005/8/layout/vList2"/>
    <dgm:cxn modelId="{76030CD6-EE77-1A43-8979-9569BFBCBD7A}" srcId="{D08D406C-908C-4F4A-AE1B-B810A2CEF268}" destId="{E21D866E-953B-5844-BD83-4F48EF9AEE95}" srcOrd="1" destOrd="0" parTransId="{3CB2DFD0-FDA4-4244-ACA9-5009F7DD105B}" sibTransId="{DDB67D24-995E-C147-BD7A-0B36CF2D3D06}"/>
    <dgm:cxn modelId="{16E166D3-DB1A-6742-A6A6-E71A84725814}" type="presParOf" srcId="{392E6FEC-2240-FE45-8697-E2732B9D2CA4}" destId="{1EC8BF82-163C-754D-AC20-697DD165F833}" srcOrd="0" destOrd="0" presId="urn:microsoft.com/office/officeart/2005/8/layout/vList2"/>
    <dgm:cxn modelId="{0748B397-41C2-8F40-93FC-4AF3D7B462CD}" type="presParOf" srcId="{392E6FEC-2240-FE45-8697-E2732B9D2CA4}" destId="{B326EBA1-46DC-AE45-AE22-561467C2F367}" srcOrd="1" destOrd="0" presId="urn:microsoft.com/office/officeart/2005/8/layout/vList2"/>
    <dgm:cxn modelId="{88B299F1-D25F-8745-9535-66842F25E103}" type="presParOf" srcId="{392E6FEC-2240-FE45-8697-E2732B9D2CA4}" destId="{E108CC85-56C0-ED44-9D41-07A728AF6EA1}" srcOrd="2" destOrd="0" presId="urn:microsoft.com/office/officeart/2005/8/layout/vList2"/>
    <dgm:cxn modelId="{2D46A77B-00A2-DE47-80E8-92D74D54DF20}" type="presParOf" srcId="{392E6FEC-2240-FE45-8697-E2732B9D2CA4}" destId="{EEA08162-EFC0-DE47-A27D-F5428479786A}" srcOrd="3" destOrd="0" presId="urn:microsoft.com/office/officeart/2005/8/layout/vList2"/>
    <dgm:cxn modelId="{14430FBE-8061-4A4C-94DC-C48B3B455ED1}" type="presParOf" srcId="{392E6FEC-2240-FE45-8697-E2732B9D2CA4}" destId="{4366F851-7814-8C4D-A198-907C6C277FB9}" srcOrd="4" destOrd="0" presId="urn:microsoft.com/office/officeart/2005/8/layout/vList2"/>
    <dgm:cxn modelId="{53EB52B6-AB4B-9F4D-BD71-4675A3842BE2}" type="presParOf" srcId="{392E6FEC-2240-FE45-8697-E2732B9D2CA4}" destId="{7A96ADC4-46BC-4740-BAB4-0DE8F5F2BB40}" srcOrd="5" destOrd="0" presId="urn:microsoft.com/office/officeart/2005/8/layout/vList2"/>
    <dgm:cxn modelId="{28C4A36A-5A28-EA44-B5E3-D8681883A4A8}" type="presParOf" srcId="{392E6FEC-2240-FE45-8697-E2732B9D2CA4}" destId="{9F83D497-5AE8-424E-932B-B1E06015D5F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CDD249-2255-2243-B826-4E5CCDDB51A2}">
      <dgm:prSet/>
      <dgm:spPr/>
      <dgm:t>
        <a:bodyPr/>
        <a:lstStyle/>
        <a:p>
          <a:pPr rtl="0"/>
          <a:r>
            <a:rPr lang="ru-RU" dirty="0"/>
            <a:t>Автоматизирует публикацию судебных актов.</a:t>
          </a:r>
        </a:p>
      </dgm:t>
    </dgm:pt>
    <dgm:pt modelId="{31540133-34F2-084A-8217-033FBE523D8C}" type="parTrans" cxnId="{D6075431-68DE-8F40-B975-1E260B4F2CC8}">
      <dgm:prSet/>
      <dgm:spPr/>
      <dgm:t>
        <a:bodyPr/>
        <a:lstStyle/>
        <a:p>
          <a:endParaRPr lang="ru-RU"/>
        </a:p>
      </dgm:t>
    </dgm:pt>
    <dgm:pt modelId="{E48725C6-6451-E74E-8B86-5DCA2E5E7EF5}" type="sibTrans" cxnId="{D6075431-68DE-8F40-B975-1E260B4F2CC8}">
      <dgm:prSet/>
      <dgm:spPr/>
      <dgm:t>
        <a:bodyPr/>
        <a:lstStyle/>
        <a:p>
          <a:endParaRPr lang="ru-RU"/>
        </a:p>
      </dgm:t>
    </dgm:pt>
    <dgm:pt modelId="{E21D866E-953B-5844-BD83-4F48EF9AEE95}">
      <dgm:prSet/>
      <dgm:spPr/>
      <dgm:t>
        <a:bodyPr/>
        <a:lstStyle/>
        <a:p>
          <a:pPr rtl="0"/>
          <a:r>
            <a:rPr lang="ru-RU" dirty="0"/>
            <a:t>Автоматизирует </a:t>
          </a:r>
          <a:r>
            <a:rPr lang="ru-RU" dirty="0" err="1"/>
            <a:t>деперсонификацию</a:t>
          </a:r>
          <a:r>
            <a:rPr lang="ru-RU" dirty="0"/>
            <a:t> в судебных актах.</a:t>
          </a:r>
        </a:p>
      </dgm:t>
    </dgm:pt>
    <dgm:pt modelId="{3CB2DFD0-FDA4-4244-ACA9-5009F7DD105B}" type="parTrans" cxnId="{76030CD6-EE77-1A43-8979-9569BFBCBD7A}">
      <dgm:prSet/>
      <dgm:spPr/>
      <dgm:t>
        <a:bodyPr/>
        <a:lstStyle/>
        <a:p>
          <a:endParaRPr lang="ru-RU"/>
        </a:p>
      </dgm:t>
    </dgm:pt>
    <dgm:pt modelId="{DDB67D24-995E-C147-BD7A-0B36CF2D3D06}" type="sibTrans" cxnId="{76030CD6-EE77-1A43-8979-9569BFBCBD7A}">
      <dgm:prSet/>
      <dgm:spPr/>
      <dgm:t>
        <a:bodyPr/>
        <a:lstStyle/>
        <a:p>
          <a:endParaRPr lang="ru-RU"/>
        </a:p>
      </dgm:t>
    </dgm:pt>
    <dgm:pt modelId="{83B86B24-D61B-EA42-87B6-11A7811FCA0B}">
      <dgm:prSet/>
      <dgm:spPr/>
      <dgm:t>
        <a:bodyPr/>
        <a:lstStyle/>
        <a:p>
          <a:pPr rtl="0"/>
          <a:r>
            <a:rPr lang="ru-RU" dirty="0"/>
            <a:t>Создаст возможность для гражданского мониторинга судебных актов.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/>
        </a:p>
      </dgm:t>
    </dgm:pt>
    <dgm:pt modelId="{A7FE94C6-E43A-7847-81E6-452A4FDA0F6E}">
      <dgm:prSet/>
      <dgm:spPr/>
      <dgm:t>
        <a:bodyPr/>
        <a:lstStyle/>
        <a:p>
          <a:pPr rtl="0"/>
          <a:r>
            <a:rPr lang="ru-RU" dirty="0"/>
            <a:t>Создаст возможности для контекстного  поиска информации.</a:t>
          </a:r>
        </a:p>
      </dgm:t>
    </dgm:pt>
    <dgm:pt modelId="{00204161-8D2E-9341-B5B9-23AAF3CAF510}" type="parTrans" cxnId="{0E46650C-B940-CF4D-AFC8-C0522219AB07}">
      <dgm:prSet/>
      <dgm:spPr/>
      <dgm:t>
        <a:bodyPr/>
        <a:lstStyle/>
        <a:p>
          <a:endParaRPr lang="ru-RU"/>
        </a:p>
      </dgm:t>
    </dgm:pt>
    <dgm:pt modelId="{6AF7A454-89FF-EB4B-AAEA-5F6CC7292B5D}" type="sibTrans" cxnId="{0E46650C-B940-CF4D-AFC8-C0522219AB07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C8BF82-163C-754D-AC20-697DD165F833}" type="pres">
      <dgm:prSet presAssocID="{D5CDD249-2255-2243-B826-4E5CCDDB51A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6EBA1-46DC-AE45-AE22-561467C2F367}" type="pres">
      <dgm:prSet presAssocID="{E48725C6-6451-E74E-8B86-5DCA2E5E7EF5}" presName="spacer" presStyleCnt="0"/>
      <dgm:spPr/>
    </dgm:pt>
    <dgm:pt modelId="{E108CC85-56C0-ED44-9D41-07A728AF6EA1}" type="pres">
      <dgm:prSet presAssocID="{E21D866E-953B-5844-BD83-4F48EF9AEE9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A08162-EFC0-DE47-A27D-F5428479786A}" type="pres">
      <dgm:prSet presAssocID="{DDB67D24-995E-C147-BD7A-0B36CF2D3D06}" presName="spacer" presStyleCnt="0"/>
      <dgm:spPr/>
    </dgm:pt>
    <dgm:pt modelId="{4366F851-7814-8C4D-A198-907C6C277FB9}" type="pres">
      <dgm:prSet presAssocID="{A7FE94C6-E43A-7847-81E6-452A4FDA0F6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96ADC4-46BC-4740-BAB4-0DE8F5F2BB40}" type="pres">
      <dgm:prSet presAssocID="{6AF7A454-89FF-EB4B-AAEA-5F6CC7292B5D}" presName="spacer" presStyleCnt="0"/>
      <dgm:spPr/>
    </dgm:pt>
    <dgm:pt modelId="{9F83D497-5AE8-424E-932B-B1E06015D5F8}" type="pres">
      <dgm:prSet presAssocID="{83B86B24-D61B-EA42-87B6-11A7811FCA0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46650C-B940-CF4D-AFC8-C0522219AB07}" srcId="{D08D406C-908C-4F4A-AE1B-B810A2CEF268}" destId="{A7FE94C6-E43A-7847-81E6-452A4FDA0F6E}" srcOrd="2" destOrd="0" parTransId="{00204161-8D2E-9341-B5B9-23AAF3CAF510}" sibTransId="{6AF7A454-89FF-EB4B-AAEA-5F6CC7292B5D}"/>
    <dgm:cxn modelId="{B117E4A4-4B7E-BF4F-AFD8-F413A9F3F6CC}" type="presOf" srcId="{E21D866E-953B-5844-BD83-4F48EF9AEE95}" destId="{E108CC85-56C0-ED44-9D41-07A728AF6EA1}" srcOrd="0" destOrd="0" presId="urn:microsoft.com/office/officeart/2005/8/layout/vList2"/>
    <dgm:cxn modelId="{76030CD6-EE77-1A43-8979-9569BFBCBD7A}" srcId="{D08D406C-908C-4F4A-AE1B-B810A2CEF268}" destId="{E21D866E-953B-5844-BD83-4F48EF9AEE95}" srcOrd="1" destOrd="0" parTransId="{3CB2DFD0-FDA4-4244-ACA9-5009F7DD105B}" sibTransId="{DDB67D24-995E-C147-BD7A-0B36CF2D3D06}"/>
    <dgm:cxn modelId="{07A0E9A9-3201-0248-8882-E5D08EA676C0}" srcId="{D08D406C-908C-4F4A-AE1B-B810A2CEF268}" destId="{83B86B24-D61B-EA42-87B6-11A7811FCA0B}" srcOrd="3" destOrd="0" parTransId="{E5017991-5465-EC4C-BE53-4D4B9DFA93CB}" sibTransId="{01CEC01A-6793-D34C-ABA7-6F04BCA76228}"/>
    <dgm:cxn modelId="{79F6382F-9F4F-0747-ADA0-D96DB63F8D7A}" type="presOf" srcId="{D08D406C-908C-4F4A-AE1B-B810A2CEF268}" destId="{392E6FEC-2240-FE45-8697-E2732B9D2CA4}" srcOrd="0" destOrd="0" presId="urn:microsoft.com/office/officeart/2005/8/layout/vList2"/>
    <dgm:cxn modelId="{D0979CC8-7519-B84E-A0BD-70EA4E9BC690}" type="presOf" srcId="{83B86B24-D61B-EA42-87B6-11A7811FCA0B}" destId="{9F83D497-5AE8-424E-932B-B1E06015D5F8}" srcOrd="0" destOrd="0" presId="urn:microsoft.com/office/officeart/2005/8/layout/vList2"/>
    <dgm:cxn modelId="{4A4DAE9B-9D69-C347-8089-16640E3E9CBA}" type="presOf" srcId="{D5CDD249-2255-2243-B826-4E5CCDDB51A2}" destId="{1EC8BF82-163C-754D-AC20-697DD165F833}" srcOrd="0" destOrd="0" presId="urn:microsoft.com/office/officeart/2005/8/layout/vList2"/>
    <dgm:cxn modelId="{D6075431-68DE-8F40-B975-1E260B4F2CC8}" srcId="{D08D406C-908C-4F4A-AE1B-B810A2CEF268}" destId="{D5CDD249-2255-2243-B826-4E5CCDDB51A2}" srcOrd="0" destOrd="0" parTransId="{31540133-34F2-084A-8217-033FBE523D8C}" sibTransId="{E48725C6-6451-E74E-8B86-5DCA2E5E7EF5}"/>
    <dgm:cxn modelId="{E4C6E47E-9840-4F42-9EE4-FBDB8C628A69}" type="presOf" srcId="{A7FE94C6-E43A-7847-81E6-452A4FDA0F6E}" destId="{4366F851-7814-8C4D-A198-907C6C277FB9}" srcOrd="0" destOrd="0" presId="urn:microsoft.com/office/officeart/2005/8/layout/vList2"/>
    <dgm:cxn modelId="{3C239352-47A1-FD45-B491-E360D2D9BBED}" type="presParOf" srcId="{392E6FEC-2240-FE45-8697-E2732B9D2CA4}" destId="{1EC8BF82-163C-754D-AC20-697DD165F833}" srcOrd="0" destOrd="0" presId="urn:microsoft.com/office/officeart/2005/8/layout/vList2"/>
    <dgm:cxn modelId="{BFD0BBED-0308-2549-87A7-1D8CB3A3C646}" type="presParOf" srcId="{392E6FEC-2240-FE45-8697-E2732B9D2CA4}" destId="{B326EBA1-46DC-AE45-AE22-561467C2F367}" srcOrd="1" destOrd="0" presId="urn:microsoft.com/office/officeart/2005/8/layout/vList2"/>
    <dgm:cxn modelId="{ADCF3287-E05E-9045-8AC8-4936F5BB4E65}" type="presParOf" srcId="{392E6FEC-2240-FE45-8697-E2732B9D2CA4}" destId="{E108CC85-56C0-ED44-9D41-07A728AF6EA1}" srcOrd="2" destOrd="0" presId="urn:microsoft.com/office/officeart/2005/8/layout/vList2"/>
    <dgm:cxn modelId="{A6DCF6DF-8EFE-DD49-AE14-092E6F699845}" type="presParOf" srcId="{392E6FEC-2240-FE45-8697-E2732B9D2CA4}" destId="{EEA08162-EFC0-DE47-A27D-F5428479786A}" srcOrd="3" destOrd="0" presId="urn:microsoft.com/office/officeart/2005/8/layout/vList2"/>
    <dgm:cxn modelId="{B82B4E25-C088-E04F-9B3D-58118E0C293F}" type="presParOf" srcId="{392E6FEC-2240-FE45-8697-E2732B9D2CA4}" destId="{4366F851-7814-8C4D-A198-907C6C277FB9}" srcOrd="4" destOrd="0" presId="urn:microsoft.com/office/officeart/2005/8/layout/vList2"/>
    <dgm:cxn modelId="{B213BDE3-35BF-4348-B33B-149F9E53BC78}" type="presParOf" srcId="{392E6FEC-2240-FE45-8697-E2732B9D2CA4}" destId="{7A96ADC4-46BC-4740-BAB4-0DE8F5F2BB40}" srcOrd="5" destOrd="0" presId="urn:microsoft.com/office/officeart/2005/8/layout/vList2"/>
    <dgm:cxn modelId="{A6810AD6-0574-AA4F-99D1-99273BD27AAE}" type="presParOf" srcId="{392E6FEC-2240-FE45-8697-E2732B9D2CA4}" destId="{9F83D497-5AE8-424E-932B-B1E06015D5F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ru-RU" sz="2400" dirty="0"/>
            <a:t>Создаст условия для формирования системы  подотчетности ОМСУ перед населением.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24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2400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E9F1ABC8-C7E6-4845-A883-8849D429F80A}" type="presOf" srcId="{83B86B24-D61B-EA42-87B6-11A7811FCA0B}" destId="{9F83D497-5AE8-424E-932B-B1E06015D5F8}" srcOrd="0" destOrd="0" presId="urn:microsoft.com/office/officeart/2005/8/layout/vList2"/>
    <dgm:cxn modelId="{77B69043-6832-0B40-8672-0D0083E3A343}" type="presOf" srcId="{D08D406C-908C-4F4A-AE1B-B810A2CEF268}" destId="{392E6FEC-2240-FE45-8697-E2732B9D2CA4}" srcOrd="0" destOrd="0" presId="urn:microsoft.com/office/officeart/2005/8/layout/vList2"/>
    <dgm:cxn modelId="{C325F4CF-808D-604E-834A-5CA28A7F7F76}" type="presParOf" srcId="{392E6FEC-2240-FE45-8697-E2732B9D2CA4}" destId="{9F83D497-5AE8-424E-932B-B1E06015D5F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en-GB" sz="2400" dirty="0" err="1"/>
            <a:t>Обеспеч</a:t>
          </a:r>
          <a:r>
            <a:rPr lang="ru-RU" sz="2400" dirty="0" err="1"/>
            <a:t>ит</a:t>
          </a:r>
          <a:r>
            <a:rPr lang="en-GB" sz="2400" dirty="0"/>
            <a:t> </a:t>
          </a:r>
          <a:r>
            <a:rPr lang="en-GB" sz="2400" dirty="0" err="1"/>
            <a:t>доступа</a:t>
          </a:r>
          <a:r>
            <a:rPr lang="en-GB" sz="2400" dirty="0"/>
            <a:t> </a:t>
          </a:r>
          <a:r>
            <a:rPr lang="en-GB" sz="2400" dirty="0" err="1"/>
            <a:t>граждан</a:t>
          </a:r>
          <a:r>
            <a:rPr lang="ru-RU" sz="2400" dirty="0" err="1"/>
            <a:t>ам</a:t>
          </a:r>
          <a:r>
            <a:rPr lang="en-GB" sz="2400" dirty="0"/>
            <a:t> </a:t>
          </a:r>
          <a:r>
            <a:rPr lang="en-GB" sz="2400" dirty="0" err="1"/>
            <a:t>к</a:t>
          </a:r>
          <a:r>
            <a:rPr lang="en-GB" sz="2400" dirty="0"/>
            <a:t> </a:t>
          </a:r>
          <a:r>
            <a:rPr lang="en-GB" sz="2400" dirty="0" err="1"/>
            <a:t>открытым</a:t>
          </a:r>
          <a:r>
            <a:rPr lang="en-GB" sz="2400" dirty="0"/>
            <a:t> </a:t>
          </a:r>
          <a:r>
            <a:rPr lang="en-GB" sz="2400" dirty="0" err="1"/>
            <a:t>данным</a:t>
          </a:r>
          <a:r>
            <a:rPr lang="en-GB" sz="2400" dirty="0"/>
            <a:t> </a:t>
          </a:r>
          <a:r>
            <a:rPr lang="en-GB" sz="2400" dirty="0" err="1"/>
            <a:t>организаций</a:t>
          </a:r>
          <a:r>
            <a:rPr lang="en-GB" sz="2400" dirty="0"/>
            <a:t> </a:t>
          </a:r>
          <a:r>
            <a:rPr lang="en-GB" sz="2400" dirty="0" err="1"/>
            <a:t>здравоохранения</a:t>
          </a:r>
          <a:r>
            <a:rPr lang="ru-RU" sz="2400" dirty="0"/>
            <a:t>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24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24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2400" dirty="0"/>
            <a:t>Создаст условия для </a:t>
          </a:r>
          <a:r>
            <a:rPr lang="en-GB" sz="2400" dirty="0" err="1"/>
            <a:t>общественн</a:t>
          </a:r>
          <a:r>
            <a:rPr lang="ru-RU" sz="2400" dirty="0"/>
            <a:t>ого </a:t>
          </a:r>
          <a:r>
            <a:rPr lang="en-GB" sz="2400" dirty="0" err="1"/>
            <a:t>мониторинг</a:t>
          </a:r>
          <a:r>
            <a:rPr lang="ru-RU" sz="2400" dirty="0"/>
            <a:t>а</a:t>
          </a:r>
          <a:r>
            <a:rPr lang="en-GB" sz="2400" dirty="0"/>
            <a:t> </a:t>
          </a:r>
          <a:r>
            <a:rPr lang="en-GB" sz="2400" dirty="0" err="1"/>
            <a:t>эффективности</a:t>
          </a:r>
          <a:r>
            <a:rPr lang="en-GB" sz="2400" dirty="0"/>
            <a:t> </a:t>
          </a:r>
          <a:r>
            <a:rPr lang="en-GB" sz="2400" dirty="0" err="1"/>
            <a:t>работы</a:t>
          </a:r>
          <a:r>
            <a:rPr lang="en-GB" sz="2400" dirty="0"/>
            <a:t> </a:t>
          </a:r>
          <a:r>
            <a:rPr lang="en-GB" sz="2400" dirty="0" err="1"/>
            <a:t>организаций</a:t>
          </a:r>
          <a:r>
            <a:rPr lang="en-GB" sz="2400" dirty="0"/>
            <a:t> </a:t>
          </a:r>
          <a:r>
            <a:rPr lang="en-GB" sz="2400" dirty="0" err="1"/>
            <a:t>здравоохра</a:t>
          </a:r>
          <a:r>
            <a:rPr lang="ru-RU" sz="2400" dirty="0"/>
            <a:t>нения.</a:t>
          </a:r>
        </a:p>
      </dgm:t>
    </dgm:pt>
    <dgm:pt modelId="{ECB66ABF-A309-1D45-97F9-1D21ED82AD9B}" type="parTrans" cxnId="{2191BFD9-26D5-444F-99FA-188B4C1C13AA}">
      <dgm:prSet/>
      <dgm:spPr/>
    </dgm:pt>
    <dgm:pt modelId="{B729CF3B-F497-3445-B316-FA5ACE5946F3}" type="sibTrans" cxnId="{2191BFD9-26D5-444F-99FA-188B4C1C13AA}">
      <dgm:prSet/>
      <dgm:spPr/>
    </dgm:pt>
    <dgm:pt modelId="{A2730267-5035-3B40-BE2D-89E6B2838A9F}">
      <dgm:prSet custT="1"/>
      <dgm:spPr/>
      <dgm:t>
        <a:bodyPr/>
        <a:lstStyle/>
        <a:p>
          <a:pPr rtl="0"/>
          <a:r>
            <a:rPr lang="ru-RU" sz="2400" dirty="0"/>
            <a:t>С</a:t>
          </a:r>
          <a:r>
            <a:rPr lang="en-GB" sz="2400" dirty="0" err="1"/>
            <a:t>оздаст</a:t>
          </a:r>
          <a:r>
            <a:rPr lang="en-GB" sz="2400" dirty="0"/>
            <a:t> </a:t>
          </a:r>
          <a:r>
            <a:rPr lang="en-GB" sz="2400" dirty="0" err="1"/>
            <a:t>возможности</a:t>
          </a:r>
          <a:r>
            <a:rPr lang="en-GB" sz="2400" dirty="0"/>
            <a:t> </a:t>
          </a:r>
          <a:r>
            <a:rPr lang="en-GB" sz="2400" dirty="0" err="1"/>
            <a:t>для</a:t>
          </a:r>
          <a:r>
            <a:rPr lang="en-GB" sz="2400" dirty="0"/>
            <a:t> </a:t>
          </a:r>
          <a:r>
            <a:rPr lang="en-GB" sz="2400" dirty="0" err="1"/>
            <a:t>глубинного</a:t>
          </a:r>
          <a:r>
            <a:rPr lang="en-GB" sz="2400" dirty="0"/>
            <a:t> </a:t>
          </a:r>
          <a:r>
            <a:rPr lang="en-GB" sz="2400" dirty="0" err="1"/>
            <a:t>анализа</a:t>
          </a:r>
          <a:r>
            <a:rPr lang="en-GB" sz="2400" dirty="0"/>
            <a:t> </a:t>
          </a:r>
          <a:r>
            <a:rPr lang="en-GB" sz="2400" dirty="0" err="1"/>
            <a:t>системных</a:t>
          </a:r>
          <a:r>
            <a:rPr lang="en-GB" sz="2400" dirty="0"/>
            <a:t> </a:t>
          </a:r>
          <a:r>
            <a:rPr lang="en-GB" sz="2400" dirty="0" err="1"/>
            <a:t>проблем</a:t>
          </a:r>
          <a:r>
            <a:rPr lang="en-GB" sz="2400" dirty="0"/>
            <a:t> </a:t>
          </a:r>
          <a:r>
            <a:rPr lang="en-GB" sz="2400" dirty="0" err="1"/>
            <a:t>в</a:t>
          </a:r>
          <a:r>
            <a:rPr lang="en-GB" sz="2400" dirty="0"/>
            <a:t> </a:t>
          </a:r>
          <a:r>
            <a:rPr lang="en-GB" sz="2400" dirty="0" err="1"/>
            <a:t>сфере</a:t>
          </a:r>
          <a:r>
            <a:rPr lang="en-GB" sz="2400" dirty="0"/>
            <a:t> </a:t>
          </a:r>
          <a:r>
            <a:rPr lang="en-GB" sz="2400" dirty="0" err="1"/>
            <a:t>здравоохранения</a:t>
          </a:r>
          <a:r>
            <a:rPr lang="ru-RU" sz="2400" dirty="0"/>
            <a:t>.</a:t>
          </a:r>
          <a:r>
            <a:rPr lang="en-GB" sz="2400" dirty="0"/>
            <a:t> </a:t>
          </a:r>
          <a:endParaRPr lang="ru-RU" sz="2400" dirty="0"/>
        </a:p>
      </dgm:t>
    </dgm:pt>
    <dgm:pt modelId="{B639FF72-9640-7144-8F3F-85A508CD403A}" type="parTrans" cxnId="{44BA0807-D0E4-DC43-AC4A-4B652F37CEE1}">
      <dgm:prSet/>
      <dgm:spPr/>
    </dgm:pt>
    <dgm:pt modelId="{85F628B3-1C3F-E440-8193-0332DC431374}" type="sibTrans" cxnId="{44BA0807-D0E4-DC43-AC4A-4B652F37CEE1}">
      <dgm:prSet/>
      <dgm:spPr/>
    </dgm:pt>
    <dgm:pt modelId="{84C1E856-4FB0-5040-8282-8D3D09D05433}">
      <dgm:prSet custT="1"/>
      <dgm:spPr/>
      <dgm:t>
        <a:bodyPr/>
        <a:lstStyle/>
        <a:p>
          <a:pPr rtl="0"/>
          <a:r>
            <a:rPr lang="ru-RU" sz="2400" dirty="0"/>
            <a:t>М</a:t>
          </a:r>
          <a:r>
            <a:rPr lang="en-GB" sz="2400" dirty="0" err="1"/>
            <a:t>инимизирует</a:t>
          </a:r>
          <a:r>
            <a:rPr lang="en-GB" sz="2400" dirty="0"/>
            <a:t> </a:t>
          </a:r>
          <a:r>
            <a:rPr lang="en-GB" sz="2400" dirty="0" err="1"/>
            <a:t>коррупционные</a:t>
          </a:r>
          <a:r>
            <a:rPr lang="en-GB" sz="2400" dirty="0"/>
            <a:t> </a:t>
          </a:r>
          <a:r>
            <a:rPr lang="en-GB" sz="2400" dirty="0" err="1"/>
            <a:t>рис</a:t>
          </a:r>
          <a:r>
            <a:rPr lang="ru-RU" sz="2400" dirty="0" err="1"/>
            <a:t>ки</a:t>
          </a:r>
          <a:r>
            <a:rPr lang="ru-RU" sz="2400" dirty="0"/>
            <a:t>.</a:t>
          </a:r>
        </a:p>
      </dgm:t>
    </dgm:pt>
    <dgm:pt modelId="{F62A8343-8587-1246-B936-7297231D3EC6}" type="parTrans" cxnId="{52B77C1F-4E49-2444-80BC-C4A3FAB94E58}">
      <dgm:prSet/>
      <dgm:spPr/>
    </dgm:pt>
    <dgm:pt modelId="{552F8BF3-B042-874B-B9F5-10E56C2480B9}" type="sibTrans" cxnId="{52B77C1F-4E49-2444-80BC-C4A3FAB94E58}">
      <dgm:prSet/>
      <dgm:spPr/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15222F-9F38-A546-9CEA-7B19A4045DE9}" type="pres">
      <dgm:prSet presAssocID="{85F628B3-1C3F-E440-8193-0332DC431374}" presName="spacer" presStyleCnt="0"/>
      <dgm:spPr/>
    </dgm:pt>
    <dgm:pt modelId="{89D4665C-60F6-E840-9079-C70BA89B8BA6}" type="pres">
      <dgm:prSet presAssocID="{84C1E856-4FB0-5040-8282-8D3D09D0543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B77C1F-4E49-2444-80BC-C4A3FAB94E58}" srcId="{D08D406C-908C-4F4A-AE1B-B810A2CEF268}" destId="{84C1E856-4FB0-5040-8282-8D3D09D05433}" srcOrd="3" destOrd="0" parTransId="{F62A8343-8587-1246-B936-7297231D3EC6}" sibTransId="{552F8BF3-B042-874B-B9F5-10E56C2480B9}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480D5DF1-84B6-EB4E-9FE2-9E4573E2CB01}" type="presOf" srcId="{84C1E856-4FB0-5040-8282-8D3D09D05433}" destId="{89D4665C-60F6-E840-9079-C70BA89B8BA6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E5C416BC-96F8-874C-B1EE-F6CA692B9D0E}" type="presOf" srcId="{A2730267-5035-3B40-BE2D-89E6B2838A9F}" destId="{DA22A945-46EF-3340-94B8-96D658AD9E3A}" srcOrd="0" destOrd="0" presId="urn:microsoft.com/office/officeart/2005/8/layout/vList2"/>
    <dgm:cxn modelId="{35A6F8E5-D63F-8D49-BB96-41A5E94EE3D4}" type="presOf" srcId="{D08D406C-908C-4F4A-AE1B-B810A2CEF268}" destId="{392E6FEC-2240-FE45-8697-E2732B9D2CA4}" srcOrd="0" destOrd="0" presId="urn:microsoft.com/office/officeart/2005/8/layout/vList2"/>
    <dgm:cxn modelId="{38A3F2F3-DF0A-6946-8CFE-C247EB16CD7E}" type="presOf" srcId="{83B86B24-D61B-EA42-87B6-11A7811FCA0B}" destId="{9F83D497-5AE8-424E-932B-B1E06015D5F8}" srcOrd="0" destOrd="0" presId="urn:microsoft.com/office/officeart/2005/8/layout/vList2"/>
    <dgm:cxn modelId="{FDF1143C-E880-EA45-B2AC-E0EB918EA2CB}" type="presOf" srcId="{65BD89AF-37BD-4E48-A63C-158D542A7BC0}" destId="{37FD88F4-7EC4-9A4B-8A43-1858CBD49256}" srcOrd="0" destOrd="0" presId="urn:microsoft.com/office/officeart/2005/8/layout/vList2"/>
    <dgm:cxn modelId="{6BC4A825-78D4-A14E-B284-F6B56F3D70B3}" type="presParOf" srcId="{392E6FEC-2240-FE45-8697-E2732B9D2CA4}" destId="{9F83D497-5AE8-424E-932B-B1E06015D5F8}" srcOrd="0" destOrd="0" presId="urn:microsoft.com/office/officeart/2005/8/layout/vList2"/>
    <dgm:cxn modelId="{F808833B-A6C0-A247-B3F6-BBBC1DBDF19C}" type="presParOf" srcId="{392E6FEC-2240-FE45-8697-E2732B9D2CA4}" destId="{FF61816B-6798-E943-B222-F83C767C9C9F}" srcOrd="1" destOrd="0" presId="urn:microsoft.com/office/officeart/2005/8/layout/vList2"/>
    <dgm:cxn modelId="{824DEF02-5F2B-7340-AD78-3E397081261A}" type="presParOf" srcId="{392E6FEC-2240-FE45-8697-E2732B9D2CA4}" destId="{37FD88F4-7EC4-9A4B-8A43-1858CBD49256}" srcOrd="2" destOrd="0" presId="urn:microsoft.com/office/officeart/2005/8/layout/vList2"/>
    <dgm:cxn modelId="{6B869E19-4E8E-C846-85E7-A99745A9FC47}" type="presParOf" srcId="{392E6FEC-2240-FE45-8697-E2732B9D2CA4}" destId="{72A7FCFD-C76F-1D43-A8B6-1FEC29243C50}" srcOrd="3" destOrd="0" presId="urn:microsoft.com/office/officeart/2005/8/layout/vList2"/>
    <dgm:cxn modelId="{9CBAB15C-0479-194D-A006-D3EED67BF916}" type="presParOf" srcId="{392E6FEC-2240-FE45-8697-E2732B9D2CA4}" destId="{DA22A945-46EF-3340-94B8-96D658AD9E3A}" srcOrd="4" destOrd="0" presId="urn:microsoft.com/office/officeart/2005/8/layout/vList2"/>
    <dgm:cxn modelId="{634191F1-5D6E-FE4D-AC53-A947C9463A1F}" type="presParOf" srcId="{392E6FEC-2240-FE45-8697-E2732B9D2CA4}" destId="{B215222F-9F38-A546-9CEA-7B19A4045DE9}" srcOrd="5" destOrd="0" presId="urn:microsoft.com/office/officeart/2005/8/layout/vList2"/>
    <dgm:cxn modelId="{DD8A3CC7-960A-1B4A-9D42-8E13F98BC347}" type="presParOf" srcId="{392E6FEC-2240-FE45-8697-E2732B9D2CA4}" destId="{89D4665C-60F6-E840-9079-C70BA89B8BA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en-GB" sz="2400" dirty="0" err="1"/>
            <a:t>Расши</a:t>
          </a:r>
          <a:r>
            <a:rPr lang="ru-RU" sz="2400" dirty="0" err="1"/>
            <a:t>рит</a:t>
          </a:r>
          <a:r>
            <a:rPr lang="en-GB" sz="2400" dirty="0"/>
            <a:t> </a:t>
          </a:r>
          <a:r>
            <a:rPr lang="en-GB" sz="2400" dirty="0" err="1"/>
            <a:t>источник</a:t>
          </a:r>
          <a:r>
            <a:rPr lang="ru-RU" sz="2400" dirty="0"/>
            <a:t>и для</a:t>
          </a:r>
          <a:r>
            <a:rPr lang="en-GB" sz="2400" dirty="0"/>
            <a:t> </a:t>
          </a:r>
          <a:r>
            <a:rPr lang="en-GB" sz="2400" dirty="0" err="1"/>
            <a:t>исторической</a:t>
          </a:r>
          <a:r>
            <a:rPr lang="en-GB" sz="2400" dirty="0"/>
            <a:t> </a:t>
          </a:r>
          <a:r>
            <a:rPr lang="en-GB" sz="2400" dirty="0" err="1"/>
            <a:t>науки</a:t>
          </a:r>
          <a:r>
            <a:rPr lang="ru-RU" sz="2400" dirty="0"/>
            <a:t>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24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24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2400" dirty="0"/>
            <a:t>Создаст </a:t>
          </a:r>
          <a:r>
            <a:rPr lang="en-GB" sz="2400" dirty="0" err="1"/>
            <a:t>услови</a:t>
          </a:r>
          <a:r>
            <a:rPr lang="ru-RU" sz="2400" dirty="0"/>
            <a:t>я</a:t>
          </a:r>
          <a:r>
            <a:rPr lang="en-GB" sz="2400" dirty="0"/>
            <a:t> </a:t>
          </a:r>
          <a:r>
            <a:rPr lang="en-GB" sz="2400" dirty="0" err="1"/>
            <a:t>для</a:t>
          </a:r>
          <a:r>
            <a:rPr lang="en-GB" sz="2400" dirty="0"/>
            <a:t> </a:t>
          </a:r>
          <a:r>
            <a:rPr lang="en-GB" sz="2400" dirty="0" err="1"/>
            <a:t>использования</a:t>
          </a:r>
          <a:r>
            <a:rPr lang="en-GB" sz="2400" dirty="0"/>
            <a:t> </a:t>
          </a:r>
          <a:r>
            <a:rPr lang="en-GB" sz="2400" dirty="0" err="1"/>
            <a:t>потенциала</a:t>
          </a:r>
          <a:r>
            <a:rPr lang="en-GB" sz="2400" dirty="0"/>
            <a:t> </a:t>
          </a:r>
          <a:r>
            <a:rPr lang="en-GB" sz="2400" dirty="0" err="1"/>
            <a:t>документальной</a:t>
          </a:r>
          <a:r>
            <a:rPr lang="en-GB" sz="2400" dirty="0"/>
            <a:t> </a:t>
          </a:r>
          <a:r>
            <a:rPr lang="en-GB" sz="2400" dirty="0" err="1"/>
            <a:t>памяти</a:t>
          </a:r>
          <a:r>
            <a:rPr lang="ru-RU" sz="2400" dirty="0"/>
            <a:t>.</a:t>
          </a:r>
        </a:p>
      </dgm:t>
    </dgm:pt>
    <dgm:pt modelId="{ECB66ABF-A309-1D45-97F9-1D21ED82AD9B}" type="parTrans" cxnId="{2191BFD9-26D5-444F-99FA-188B4C1C13AA}">
      <dgm:prSet/>
      <dgm:spPr/>
    </dgm:pt>
    <dgm:pt modelId="{B729CF3B-F497-3445-B316-FA5ACE5946F3}" type="sibTrans" cxnId="{2191BFD9-26D5-444F-99FA-188B4C1C13AA}">
      <dgm:prSet/>
      <dgm:spPr/>
    </dgm:pt>
    <dgm:pt modelId="{A2730267-5035-3B40-BE2D-89E6B2838A9F}">
      <dgm:prSet custT="1"/>
      <dgm:spPr/>
      <dgm:t>
        <a:bodyPr/>
        <a:lstStyle/>
        <a:p>
          <a:pPr rtl="0"/>
          <a:r>
            <a:rPr lang="ru-RU" sz="2400" dirty="0"/>
            <a:t>Позволит </a:t>
          </a:r>
          <a:r>
            <a:rPr lang="en-GB" sz="2400" dirty="0" err="1"/>
            <a:t>опубликова</a:t>
          </a:r>
          <a:r>
            <a:rPr lang="ru-RU" sz="2400" dirty="0" err="1"/>
            <a:t>ть</a:t>
          </a:r>
          <a:r>
            <a:rPr lang="ru-RU" sz="2400" dirty="0"/>
            <a:t> и </a:t>
          </a:r>
          <a:r>
            <a:rPr lang="en-GB" sz="2400" dirty="0" err="1"/>
            <a:t>оцифрова</a:t>
          </a:r>
          <a:r>
            <a:rPr lang="ru-RU" sz="2400" dirty="0" err="1"/>
            <a:t>ть</a:t>
          </a:r>
          <a:r>
            <a:rPr lang="en-GB" sz="2400" dirty="0"/>
            <a:t> </a:t>
          </a:r>
          <a:r>
            <a:rPr lang="en-GB" sz="2400" dirty="0" err="1"/>
            <a:t>полноценные</a:t>
          </a:r>
          <a:r>
            <a:rPr lang="en-GB" sz="2400" dirty="0"/>
            <a:t> </a:t>
          </a:r>
          <a:r>
            <a:rPr lang="en-GB" sz="2400" dirty="0" err="1"/>
            <a:t>списки</a:t>
          </a:r>
          <a:r>
            <a:rPr lang="en-GB" sz="2400" dirty="0"/>
            <a:t> </a:t>
          </a:r>
          <a:r>
            <a:rPr lang="en-GB" sz="2400" dirty="0" err="1"/>
            <a:t>репрессированных</a:t>
          </a:r>
          <a:r>
            <a:rPr lang="en-GB" sz="2400" dirty="0"/>
            <a:t> </a:t>
          </a:r>
          <a:r>
            <a:rPr lang="en-GB" sz="2400" dirty="0" err="1"/>
            <a:t>лиц</a:t>
          </a:r>
          <a:r>
            <a:rPr lang="ru-RU" sz="2400" dirty="0"/>
            <a:t>.</a:t>
          </a:r>
          <a:r>
            <a:rPr lang="en-GB" sz="2400" dirty="0"/>
            <a:t> </a:t>
          </a:r>
          <a:endParaRPr lang="ru-RU" sz="2400" dirty="0"/>
        </a:p>
      </dgm:t>
    </dgm:pt>
    <dgm:pt modelId="{B639FF72-9640-7144-8F3F-85A508CD403A}" type="parTrans" cxnId="{44BA0807-D0E4-DC43-AC4A-4B652F37CEE1}">
      <dgm:prSet/>
      <dgm:spPr/>
    </dgm:pt>
    <dgm:pt modelId="{85F628B3-1C3F-E440-8193-0332DC431374}" type="sibTrans" cxnId="{44BA0807-D0E4-DC43-AC4A-4B652F37CEE1}">
      <dgm:prSet/>
      <dgm:spPr/>
    </dgm:pt>
    <dgm:pt modelId="{84C1E856-4FB0-5040-8282-8D3D09D05433}">
      <dgm:prSet custT="1"/>
      <dgm:spPr/>
      <dgm:t>
        <a:bodyPr/>
        <a:lstStyle/>
        <a:p>
          <a:pPr rtl="0"/>
          <a:r>
            <a:rPr lang="ru-RU" sz="2400" dirty="0"/>
            <a:t>О</a:t>
          </a:r>
          <a:r>
            <a:rPr lang="en-GB" sz="2400" dirty="0" err="1"/>
            <a:t>блегч</a:t>
          </a:r>
          <a:r>
            <a:rPr lang="ru-RU" sz="2400" dirty="0" err="1"/>
            <a:t>ит</a:t>
          </a:r>
          <a:r>
            <a:rPr lang="en-GB" sz="2400" dirty="0"/>
            <a:t> </a:t>
          </a:r>
          <a:r>
            <a:rPr lang="en-GB" sz="2400" dirty="0" err="1"/>
            <a:t>поиск</a:t>
          </a:r>
          <a:r>
            <a:rPr lang="en-GB" sz="2400" dirty="0"/>
            <a:t> </a:t>
          </a:r>
          <a:r>
            <a:rPr lang="en-GB" sz="2400" dirty="0" err="1"/>
            <a:t>мест</a:t>
          </a:r>
          <a:r>
            <a:rPr lang="en-GB" sz="2400" dirty="0"/>
            <a:t> </a:t>
          </a:r>
          <a:r>
            <a:rPr lang="en-GB" sz="2400" dirty="0" err="1"/>
            <a:t>заключений</a:t>
          </a:r>
          <a:r>
            <a:rPr lang="en-GB" sz="2400" dirty="0"/>
            <a:t> </a:t>
          </a:r>
          <a:r>
            <a:rPr lang="en-GB" sz="2400" dirty="0" err="1"/>
            <a:t>и</a:t>
          </a:r>
          <a:r>
            <a:rPr lang="en-GB" sz="2400" dirty="0"/>
            <a:t> </a:t>
          </a:r>
          <a:r>
            <a:rPr lang="en-GB" sz="2400" dirty="0" err="1"/>
            <a:t>мест</a:t>
          </a:r>
          <a:r>
            <a:rPr lang="en-GB" sz="2400" dirty="0"/>
            <a:t> </a:t>
          </a:r>
          <a:r>
            <a:rPr lang="en-GB" sz="2400" dirty="0" err="1"/>
            <a:t>захоронения</a:t>
          </a:r>
          <a:r>
            <a:rPr lang="en-GB" sz="2400" dirty="0"/>
            <a:t> </a:t>
          </a:r>
          <a:r>
            <a:rPr lang="en-GB" sz="2400" dirty="0" err="1"/>
            <a:t>репрессированных</a:t>
          </a:r>
          <a:r>
            <a:rPr lang="en-GB" sz="2400" dirty="0"/>
            <a:t> </a:t>
          </a:r>
          <a:r>
            <a:rPr lang="en-GB" sz="2400" dirty="0" err="1"/>
            <a:t>лиц</a:t>
          </a:r>
          <a:r>
            <a:rPr lang="ru-RU" sz="2400" dirty="0"/>
            <a:t>.</a:t>
          </a:r>
        </a:p>
      </dgm:t>
    </dgm:pt>
    <dgm:pt modelId="{F62A8343-8587-1246-B936-7297231D3EC6}" type="parTrans" cxnId="{52B77C1F-4E49-2444-80BC-C4A3FAB94E58}">
      <dgm:prSet/>
      <dgm:spPr/>
    </dgm:pt>
    <dgm:pt modelId="{552F8BF3-B042-874B-B9F5-10E56C2480B9}" type="sibTrans" cxnId="{52B77C1F-4E49-2444-80BC-C4A3FAB94E58}">
      <dgm:prSet/>
      <dgm:spPr/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15222F-9F38-A546-9CEA-7B19A4045DE9}" type="pres">
      <dgm:prSet presAssocID="{85F628B3-1C3F-E440-8193-0332DC431374}" presName="spacer" presStyleCnt="0"/>
      <dgm:spPr/>
    </dgm:pt>
    <dgm:pt modelId="{89D4665C-60F6-E840-9079-C70BA89B8BA6}" type="pres">
      <dgm:prSet presAssocID="{84C1E856-4FB0-5040-8282-8D3D09D0543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B77C1F-4E49-2444-80BC-C4A3FAB94E58}" srcId="{D08D406C-908C-4F4A-AE1B-B810A2CEF268}" destId="{84C1E856-4FB0-5040-8282-8D3D09D05433}" srcOrd="3" destOrd="0" parTransId="{F62A8343-8587-1246-B936-7297231D3EC6}" sibTransId="{552F8BF3-B042-874B-B9F5-10E56C2480B9}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F720728C-16EC-E646-8082-7E4FA72A0D72}" type="presOf" srcId="{65BD89AF-37BD-4E48-A63C-158D542A7BC0}" destId="{37FD88F4-7EC4-9A4B-8A43-1858CBD49256}" srcOrd="0" destOrd="0" presId="urn:microsoft.com/office/officeart/2005/8/layout/vList2"/>
    <dgm:cxn modelId="{A395FB13-113C-A545-94AD-64511AB812B5}" type="presOf" srcId="{84C1E856-4FB0-5040-8282-8D3D09D05433}" destId="{89D4665C-60F6-E840-9079-C70BA89B8BA6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738F0EB4-587F-AB4F-97F7-DFA94C6BB1E8}" type="presOf" srcId="{83B86B24-D61B-EA42-87B6-11A7811FCA0B}" destId="{9F83D497-5AE8-424E-932B-B1E06015D5F8}" srcOrd="0" destOrd="0" presId="urn:microsoft.com/office/officeart/2005/8/layout/vList2"/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8A3DE7A0-2ECB-4246-9E20-3E446EF97077}" type="presOf" srcId="{D08D406C-908C-4F4A-AE1B-B810A2CEF268}" destId="{392E6FEC-2240-FE45-8697-E2732B9D2CA4}" srcOrd="0" destOrd="0" presId="urn:microsoft.com/office/officeart/2005/8/layout/vList2"/>
    <dgm:cxn modelId="{2078DE49-D446-1E40-937B-74B8A678E03A}" type="presOf" srcId="{A2730267-5035-3B40-BE2D-89E6B2838A9F}" destId="{DA22A945-46EF-3340-94B8-96D658AD9E3A}" srcOrd="0" destOrd="0" presId="urn:microsoft.com/office/officeart/2005/8/layout/vList2"/>
    <dgm:cxn modelId="{570643AC-2566-CD40-A0E0-301527E5510E}" type="presParOf" srcId="{392E6FEC-2240-FE45-8697-E2732B9D2CA4}" destId="{9F83D497-5AE8-424E-932B-B1E06015D5F8}" srcOrd="0" destOrd="0" presId="urn:microsoft.com/office/officeart/2005/8/layout/vList2"/>
    <dgm:cxn modelId="{79B0B419-D344-8442-95B5-36B6160BB298}" type="presParOf" srcId="{392E6FEC-2240-FE45-8697-E2732B9D2CA4}" destId="{FF61816B-6798-E943-B222-F83C767C9C9F}" srcOrd="1" destOrd="0" presId="urn:microsoft.com/office/officeart/2005/8/layout/vList2"/>
    <dgm:cxn modelId="{DBC95428-DCCD-E548-9D89-159C332EFB22}" type="presParOf" srcId="{392E6FEC-2240-FE45-8697-E2732B9D2CA4}" destId="{37FD88F4-7EC4-9A4B-8A43-1858CBD49256}" srcOrd="2" destOrd="0" presId="urn:microsoft.com/office/officeart/2005/8/layout/vList2"/>
    <dgm:cxn modelId="{FDEFE827-53C1-7A4F-BE88-DF017B8FD63F}" type="presParOf" srcId="{392E6FEC-2240-FE45-8697-E2732B9D2CA4}" destId="{72A7FCFD-C76F-1D43-A8B6-1FEC29243C50}" srcOrd="3" destOrd="0" presId="urn:microsoft.com/office/officeart/2005/8/layout/vList2"/>
    <dgm:cxn modelId="{B4E62E6A-AB72-2841-A7BA-AC026294761C}" type="presParOf" srcId="{392E6FEC-2240-FE45-8697-E2732B9D2CA4}" destId="{DA22A945-46EF-3340-94B8-96D658AD9E3A}" srcOrd="4" destOrd="0" presId="urn:microsoft.com/office/officeart/2005/8/layout/vList2"/>
    <dgm:cxn modelId="{AA6D960A-0283-E143-8374-761F3CDC4303}" type="presParOf" srcId="{392E6FEC-2240-FE45-8697-E2732B9D2CA4}" destId="{B215222F-9F38-A546-9CEA-7B19A4045DE9}" srcOrd="5" destOrd="0" presId="urn:microsoft.com/office/officeart/2005/8/layout/vList2"/>
    <dgm:cxn modelId="{F22A9CCE-CFBE-EE45-A66E-03A62ADB3921}" type="presParOf" srcId="{392E6FEC-2240-FE45-8697-E2732B9D2CA4}" destId="{89D4665C-60F6-E840-9079-C70BA89B8BA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en-GB" sz="2400" dirty="0" err="1"/>
            <a:t>Обеспеч</a:t>
          </a:r>
          <a:r>
            <a:rPr lang="ru-RU" sz="2400" dirty="0" err="1"/>
            <a:t>ит</a:t>
          </a:r>
          <a:r>
            <a:rPr lang="en-GB" sz="2400" dirty="0"/>
            <a:t> </a:t>
          </a:r>
          <a:r>
            <a:rPr lang="en-GB" sz="2400" dirty="0" err="1"/>
            <a:t>доступ</a:t>
          </a:r>
          <a:r>
            <a:rPr lang="en-GB" sz="2400" dirty="0"/>
            <a:t> </a:t>
          </a:r>
          <a:r>
            <a:rPr lang="en-GB" sz="2400" dirty="0" err="1"/>
            <a:t>к</a:t>
          </a:r>
          <a:r>
            <a:rPr lang="en-GB" sz="2400" dirty="0"/>
            <a:t> </a:t>
          </a:r>
          <a:r>
            <a:rPr lang="en-GB" sz="2400" dirty="0" err="1"/>
            <a:t>информации</a:t>
          </a:r>
          <a:r>
            <a:rPr lang="en-GB" sz="2400" dirty="0"/>
            <a:t> </a:t>
          </a:r>
          <a:r>
            <a:rPr lang="en-GB" sz="2400" dirty="0" err="1"/>
            <a:t>о</a:t>
          </a:r>
          <a:r>
            <a:rPr lang="en-GB" sz="2400" dirty="0"/>
            <a:t> </a:t>
          </a:r>
          <a:r>
            <a:rPr lang="en-GB" sz="2400" dirty="0" err="1"/>
            <a:t>проектах</a:t>
          </a:r>
          <a:r>
            <a:rPr lang="en-GB" sz="2400" dirty="0"/>
            <a:t> </a:t>
          </a:r>
          <a:r>
            <a:rPr lang="en-GB" sz="2400" dirty="0" err="1"/>
            <a:t>развития</a:t>
          </a:r>
          <a:r>
            <a:rPr lang="ru-RU" sz="2400" dirty="0"/>
            <a:t>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24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24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2400" dirty="0"/>
            <a:t>Обеспечит </a:t>
          </a:r>
          <a:r>
            <a:rPr lang="en-GB" sz="2400" dirty="0" err="1"/>
            <a:t>вовлечение</a:t>
          </a:r>
          <a:r>
            <a:rPr lang="en-GB" sz="2400" dirty="0"/>
            <a:t> </a:t>
          </a:r>
          <a:r>
            <a:rPr lang="en-GB" sz="2400" dirty="0" err="1"/>
            <a:t>гражданского</a:t>
          </a:r>
          <a:r>
            <a:rPr lang="en-GB" sz="2400" dirty="0"/>
            <a:t> </a:t>
          </a:r>
          <a:r>
            <a:rPr lang="en-GB" sz="2400" dirty="0" err="1"/>
            <a:t>общества</a:t>
          </a:r>
          <a:r>
            <a:rPr lang="en-GB" sz="2400" dirty="0"/>
            <a:t> </a:t>
          </a:r>
          <a:r>
            <a:rPr lang="en-GB" sz="2400" dirty="0" err="1"/>
            <a:t>в</a:t>
          </a:r>
          <a:r>
            <a:rPr lang="en-GB" sz="2400" dirty="0"/>
            <a:t> </a:t>
          </a:r>
          <a:r>
            <a:rPr lang="en-GB" sz="2400" dirty="0" err="1"/>
            <a:t>вопросы</a:t>
          </a:r>
          <a:r>
            <a:rPr lang="en-GB" sz="2400" dirty="0"/>
            <a:t> </a:t>
          </a:r>
          <a:r>
            <a:rPr lang="en-GB" sz="2400" dirty="0" err="1"/>
            <a:t>координации</a:t>
          </a:r>
          <a:r>
            <a:rPr lang="en-GB" sz="2400" dirty="0"/>
            <a:t> </a:t>
          </a:r>
          <a:r>
            <a:rPr lang="en-GB" sz="2400" dirty="0" err="1"/>
            <a:t>и</a:t>
          </a:r>
          <a:r>
            <a:rPr lang="en-GB" sz="2400" dirty="0"/>
            <a:t> </a:t>
          </a:r>
          <a:r>
            <a:rPr lang="en-GB" sz="2400" dirty="0" err="1"/>
            <a:t>мониторинга</a:t>
          </a:r>
          <a:r>
            <a:rPr lang="en-GB" sz="2400" dirty="0"/>
            <a:t> </a:t>
          </a:r>
          <a:r>
            <a:rPr lang="en-GB" sz="2400" dirty="0" err="1"/>
            <a:t>эффективности</a:t>
          </a:r>
          <a:r>
            <a:rPr lang="en-GB" sz="2400" dirty="0"/>
            <a:t> </a:t>
          </a:r>
          <a:r>
            <a:rPr lang="en-GB" sz="2400" dirty="0" err="1"/>
            <a:t>проектов</a:t>
          </a:r>
          <a:r>
            <a:rPr lang="en-GB" sz="2400" dirty="0"/>
            <a:t> </a:t>
          </a:r>
          <a:r>
            <a:rPr lang="en-GB" sz="2400" dirty="0" err="1"/>
            <a:t>развития</a:t>
          </a:r>
          <a:r>
            <a:rPr lang="ru-RU" sz="2400" dirty="0"/>
            <a:t>.</a:t>
          </a:r>
        </a:p>
      </dgm:t>
    </dgm:pt>
    <dgm:pt modelId="{ECB66ABF-A309-1D45-97F9-1D21ED82AD9B}" type="parTrans" cxnId="{2191BFD9-26D5-444F-99FA-188B4C1C13AA}">
      <dgm:prSet/>
      <dgm:spPr/>
      <dgm:t>
        <a:bodyPr/>
        <a:lstStyle/>
        <a:p>
          <a:endParaRPr lang="ru-RU"/>
        </a:p>
      </dgm:t>
    </dgm:pt>
    <dgm:pt modelId="{B729CF3B-F497-3445-B316-FA5ACE5946F3}" type="sibTrans" cxnId="{2191BFD9-26D5-444F-99FA-188B4C1C13AA}">
      <dgm:prSet/>
      <dgm:spPr/>
      <dgm:t>
        <a:bodyPr/>
        <a:lstStyle/>
        <a:p>
          <a:endParaRPr lang="ru-RU"/>
        </a:p>
      </dgm:t>
    </dgm:pt>
    <dgm:pt modelId="{A2730267-5035-3B40-BE2D-89E6B2838A9F}">
      <dgm:prSet custT="1"/>
      <dgm:spPr/>
      <dgm:t>
        <a:bodyPr/>
        <a:lstStyle/>
        <a:p>
          <a:pPr rtl="0"/>
          <a:r>
            <a:rPr lang="ru-RU" sz="2400" dirty="0"/>
            <a:t>С</a:t>
          </a:r>
          <a:r>
            <a:rPr lang="en-GB" sz="2400" dirty="0" err="1"/>
            <a:t>оздаст</a:t>
          </a:r>
          <a:r>
            <a:rPr lang="en-GB" sz="2400" dirty="0"/>
            <a:t> </a:t>
          </a:r>
          <a:r>
            <a:rPr lang="en-GB" sz="2400" dirty="0" err="1"/>
            <a:t>условия</a:t>
          </a:r>
          <a:r>
            <a:rPr lang="en-GB" sz="2400" dirty="0"/>
            <a:t> </a:t>
          </a:r>
          <a:r>
            <a:rPr lang="en-GB" sz="2400" dirty="0" err="1"/>
            <a:t>для</a:t>
          </a:r>
          <a:r>
            <a:rPr lang="en-GB" sz="2400" dirty="0"/>
            <a:t> </a:t>
          </a:r>
          <a:r>
            <a:rPr lang="en-GB" sz="2400" dirty="0" err="1"/>
            <a:t>повышения</a:t>
          </a:r>
          <a:r>
            <a:rPr lang="en-GB" sz="2400" dirty="0"/>
            <a:t> </a:t>
          </a:r>
          <a:r>
            <a:rPr lang="en-GB" sz="2400" dirty="0" err="1"/>
            <a:t>прозрачности</a:t>
          </a:r>
          <a:r>
            <a:rPr lang="en-GB" sz="2400" dirty="0"/>
            <a:t> </a:t>
          </a:r>
          <a:r>
            <a:rPr lang="en-GB" sz="2400" dirty="0" err="1"/>
            <a:t>процесса</a:t>
          </a:r>
          <a:r>
            <a:rPr lang="en-GB" sz="2400" dirty="0"/>
            <a:t> </a:t>
          </a:r>
          <a:r>
            <a:rPr lang="en-GB" sz="2400" dirty="0" err="1"/>
            <a:t>привлечения</a:t>
          </a:r>
          <a:r>
            <a:rPr lang="en-GB" sz="2400" dirty="0"/>
            <a:t> </a:t>
          </a:r>
          <a:r>
            <a:rPr lang="en-GB" sz="2400" dirty="0" err="1"/>
            <a:t>и</a:t>
          </a:r>
          <a:r>
            <a:rPr lang="en-GB" sz="2400" dirty="0"/>
            <a:t> </a:t>
          </a:r>
          <a:r>
            <a:rPr lang="en-GB" sz="2400" dirty="0" err="1"/>
            <a:t>использования</a:t>
          </a:r>
          <a:r>
            <a:rPr lang="en-GB" sz="2400" dirty="0"/>
            <a:t> </a:t>
          </a:r>
          <a:r>
            <a:rPr lang="en-GB" sz="2400" dirty="0" err="1"/>
            <a:t>официальной</a:t>
          </a:r>
          <a:r>
            <a:rPr lang="en-GB" sz="2400" dirty="0"/>
            <a:t> </a:t>
          </a:r>
          <a:r>
            <a:rPr lang="en-GB" sz="2400" dirty="0" err="1"/>
            <a:t>помощи</a:t>
          </a:r>
          <a:r>
            <a:rPr lang="en-GB" sz="2400" dirty="0"/>
            <a:t> </a:t>
          </a:r>
          <a:r>
            <a:rPr lang="en-GB" sz="2400" dirty="0" err="1"/>
            <a:t>развитию</a:t>
          </a:r>
          <a:r>
            <a:rPr lang="en-GB" sz="2400" dirty="0"/>
            <a:t> </a:t>
          </a:r>
          <a:r>
            <a:rPr lang="en-GB" sz="2400" dirty="0" err="1"/>
            <a:t>страны</a:t>
          </a:r>
          <a:r>
            <a:rPr lang="en-GB" sz="2400" dirty="0"/>
            <a:t>.</a:t>
          </a:r>
          <a:endParaRPr lang="ru-RU" sz="2400" dirty="0"/>
        </a:p>
      </dgm:t>
    </dgm:pt>
    <dgm:pt modelId="{B639FF72-9640-7144-8F3F-85A508CD403A}" type="parTrans" cxnId="{44BA0807-D0E4-DC43-AC4A-4B652F37CEE1}">
      <dgm:prSet/>
      <dgm:spPr/>
      <dgm:t>
        <a:bodyPr/>
        <a:lstStyle/>
        <a:p>
          <a:endParaRPr lang="ru-RU"/>
        </a:p>
      </dgm:t>
    </dgm:pt>
    <dgm:pt modelId="{85F628B3-1C3F-E440-8193-0332DC431374}" type="sibTrans" cxnId="{44BA0807-D0E4-DC43-AC4A-4B652F37CEE1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001A3E-DB05-014B-A937-466656137F61}" type="presOf" srcId="{A2730267-5035-3B40-BE2D-89E6B2838A9F}" destId="{DA22A945-46EF-3340-94B8-96D658AD9E3A}" srcOrd="0" destOrd="0" presId="urn:microsoft.com/office/officeart/2005/8/layout/vList2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D7FDFD10-1F74-6442-9F58-18B837E22530}" type="presOf" srcId="{83B86B24-D61B-EA42-87B6-11A7811FCA0B}" destId="{9F83D497-5AE8-424E-932B-B1E06015D5F8}" srcOrd="0" destOrd="0" presId="urn:microsoft.com/office/officeart/2005/8/layout/vList2"/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9EF417B0-12E2-3141-988C-0DB1590906CC}" type="presOf" srcId="{D08D406C-908C-4F4A-AE1B-B810A2CEF268}" destId="{392E6FEC-2240-FE45-8697-E2732B9D2CA4}" srcOrd="0" destOrd="0" presId="urn:microsoft.com/office/officeart/2005/8/layout/vList2"/>
    <dgm:cxn modelId="{23BF2557-02F0-9449-A491-8271DBAE4662}" type="presOf" srcId="{65BD89AF-37BD-4E48-A63C-158D542A7BC0}" destId="{37FD88F4-7EC4-9A4B-8A43-1858CBD49256}" srcOrd="0" destOrd="0" presId="urn:microsoft.com/office/officeart/2005/8/layout/vList2"/>
    <dgm:cxn modelId="{999C6BC1-FB7F-9641-B109-C6DA96D5FB8F}" type="presParOf" srcId="{392E6FEC-2240-FE45-8697-E2732B9D2CA4}" destId="{9F83D497-5AE8-424E-932B-B1E06015D5F8}" srcOrd="0" destOrd="0" presId="urn:microsoft.com/office/officeart/2005/8/layout/vList2"/>
    <dgm:cxn modelId="{9F0BD2FE-97F2-0247-ABC2-880845FC9F3E}" type="presParOf" srcId="{392E6FEC-2240-FE45-8697-E2732B9D2CA4}" destId="{FF61816B-6798-E943-B222-F83C767C9C9F}" srcOrd="1" destOrd="0" presId="urn:microsoft.com/office/officeart/2005/8/layout/vList2"/>
    <dgm:cxn modelId="{AE5155E6-11C2-EB4E-BF01-87DDB219F883}" type="presParOf" srcId="{392E6FEC-2240-FE45-8697-E2732B9D2CA4}" destId="{37FD88F4-7EC4-9A4B-8A43-1858CBD49256}" srcOrd="2" destOrd="0" presId="urn:microsoft.com/office/officeart/2005/8/layout/vList2"/>
    <dgm:cxn modelId="{D28CABE5-0B3C-8C45-A63B-8FF379B91649}" type="presParOf" srcId="{392E6FEC-2240-FE45-8697-E2732B9D2CA4}" destId="{72A7FCFD-C76F-1D43-A8B6-1FEC29243C50}" srcOrd="3" destOrd="0" presId="urn:microsoft.com/office/officeart/2005/8/layout/vList2"/>
    <dgm:cxn modelId="{D6AF85DC-D8D0-434B-B284-DF50818324AD}" type="presParOf" srcId="{392E6FEC-2240-FE45-8697-E2732B9D2CA4}" destId="{DA22A945-46EF-3340-94B8-96D658AD9E3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ru-RU" sz="2400" dirty="0"/>
            <a:t>Создаст е</a:t>
          </a:r>
          <a:r>
            <a:rPr lang="en-GB" sz="2400" dirty="0" err="1"/>
            <a:t>диный</a:t>
          </a:r>
          <a:r>
            <a:rPr lang="en-GB" sz="2400" dirty="0"/>
            <a:t> </a:t>
          </a:r>
          <a:r>
            <a:rPr lang="en-GB" sz="2400" dirty="0" err="1"/>
            <a:t>открытый</a:t>
          </a:r>
          <a:r>
            <a:rPr lang="en-GB" sz="2400" dirty="0"/>
            <a:t> </a:t>
          </a:r>
          <a:r>
            <a:rPr lang="en-GB" sz="2400" dirty="0" err="1"/>
            <a:t>портал</a:t>
          </a:r>
          <a:r>
            <a:rPr lang="en-GB" sz="2400" dirty="0"/>
            <a:t> </a:t>
          </a:r>
          <a:r>
            <a:rPr lang="en-GB" sz="2400" dirty="0" err="1"/>
            <a:t>проектов</a:t>
          </a:r>
          <a:r>
            <a:rPr lang="en-GB" sz="2400" dirty="0"/>
            <a:t> НПА</a:t>
          </a:r>
          <a:r>
            <a:rPr lang="ru-RU" sz="2400" dirty="0"/>
            <a:t>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24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24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2400" dirty="0"/>
            <a:t>О</a:t>
          </a:r>
          <a:r>
            <a:rPr lang="en-GB" sz="2400" dirty="0" err="1"/>
            <a:t>беспечит</a:t>
          </a:r>
          <a:r>
            <a:rPr lang="en-GB" sz="2400" dirty="0"/>
            <a:t> </a:t>
          </a:r>
          <a:r>
            <a:rPr lang="en-GB" sz="2400" dirty="0" err="1"/>
            <a:t>доступ</a:t>
          </a:r>
          <a:r>
            <a:rPr lang="en-GB" sz="2400" dirty="0"/>
            <a:t> </a:t>
          </a:r>
          <a:r>
            <a:rPr lang="en-GB" sz="2400" dirty="0" err="1"/>
            <a:t>граждан</a:t>
          </a:r>
          <a:r>
            <a:rPr lang="en-GB" sz="2400" dirty="0"/>
            <a:t> </a:t>
          </a:r>
          <a:r>
            <a:rPr lang="en-GB" sz="2400" dirty="0" err="1"/>
            <a:t>к</a:t>
          </a:r>
          <a:r>
            <a:rPr lang="en-GB" sz="2400" dirty="0"/>
            <a:t> </a:t>
          </a:r>
          <a:r>
            <a:rPr lang="en-GB" sz="2400" dirty="0" err="1"/>
            <a:t>своевременной</a:t>
          </a:r>
          <a:r>
            <a:rPr lang="en-GB" sz="2400" dirty="0"/>
            <a:t> </a:t>
          </a:r>
          <a:r>
            <a:rPr lang="en-GB" sz="2400" dirty="0" err="1"/>
            <a:t>информации</a:t>
          </a:r>
          <a:r>
            <a:rPr lang="en-GB" sz="2400" dirty="0"/>
            <a:t> </a:t>
          </a:r>
          <a:r>
            <a:rPr lang="en-GB" sz="2400" dirty="0" err="1"/>
            <a:t>о</a:t>
          </a:r>
          <a:r>
            <a:rPr lang="en-GB" sz="2400" dirty="0"/>
            <a:t> </a:t>
          </a:r>
          <a:r>
            <a:rPr lang="en-GB" sz="2400" dirty="0" err="1"/>
            <a:t>планируемых</a:t>
          </a:r>
          <a:r>
            <a:rPr lang="en-GB" sz="2400" dirty="0"/>
            <a:t> НПА</a:t>
          </a:r>
          <a:r>
            <a:rPr lang="ru-RU" sz="2400" dirty="0"/>
            <a:t>.</a:t>
          </a:r>
        </a:p>
      </dgm:t>
    </dgm:pt>
    <dgm:pt modelId="{ECB66ABF-A309-1D45-97F9-1D21ED82AD9B}" type="parTrans" cxnId="{2191BFD9-26D5-444F-99FA-188B4C1C13AA}">
      <dgm:prSet/>
      <dgm:spPr/>
      <dgm:t>
        <a:bodyPr/>
        <a:lstStyle/>
        <a:p>
          <a:endParaRPr lang="ru-RU"/>
        </a:p>
      </dgm:t>
    </dgm:pt>
    <dgm:pt modelId="{B729CF3B-F497-3445-B316-FA5ACE5946F3}" type="sibTrans" cxnId="{2191BFD9-26D5-444F-99FA-188B4C1C13AA}">
      <dgm:prSet/>
      <dgm:spPr/>
      <dgm:t>
        <a:bodyPr/>
        <a:lstStyle/>
        <a:p>
          <a:endParaRPr lang="ru-RU"/>
        </a:p>
      </dgm:t>
    </dgm:pt>
    <dgm:pt modelId="{A2730267-5035-3B40-BE2D-89E6B2838A9F}">
      <dgm:prSet custT="1"/>
      <dgm:spPr/>
      <dgm:t>
        <a:bodyPr/>
        <a:lstStyle/>
        <a:p>
          <a:pPr rtl="0"/>
          <a:r>
            <a:rPr lang="ru-RU" sz="2400" dirty="0"/>
            <a:t>С</a:t>
          </a:r>
          <a:r>
            <a:rPr lang="en-GB" sz="2400" dirty="0" err="1"/>
            <a:t>оздаст</a:t>
          </a:r>
          <a:r>
            <a:rPr lang="en-GB" sz="2400" dirty="0"/>
            <a:t> </a:t>
          </a:r>
          <a:r>
            <a:rPr lang="en-GB" sz="2400" dirty="0" err="1"/>
            <a:t>условия</a:t>
          </a:r>
          <a:r>
            <a:rPr lang="en-GB" sz="2400" dirty="0"/>
            <a:t> </a:t>
          </a:r>
          <a:r>
            <a:rPr lang="en-GB" sz="2400" dirty="0" err="1"/>
            <a:t>для</a:t>
          </a:r>
          <a:r>
            <a:rPr lang="en-GB" sz="2400" dirty="0"/>
            <a:t> </a:t>
          </a:r>
          <a:r>
            <a:rPr lang="en-GB" sz="2400" dirty="0" err="1"/>
            <a:t>обратной</a:t>
          </a:r>
          <a:r>
            <a:rPr lang="en-GB" sz="2400" dirty="0"/>
            <a:t> </a:t>
          </a:r>
          <a:r>
            <a:rPr lang="en-GB" sz="2400" dirty="0" err="1"/>
            <a:t>связи</a:t>
          </a:r>
          <a:r>
            <a:rPr lang="ru-RU" sz="2400" dirty="0"/>
            <a:t> с общественностью</a:t>
          </a:r>
          <a:r>
            <a:rPr lang="en-GB" sz="2400" dirty="0"/>
            <a:t>.</a:t>
          </a:r>
          <a:endParaRPr lang="ru-RU" sz="2400" dirty="0"/>
        </a:p>
      </dgm:t>
    </dgm:pt>
    <dgm:pt modelId="{B639FF72-9640-7144-8F3F-85A508CD403A}" type="parTrans" cxnId="{44BA0807-D0E4-DC43-AC4A-4B652F37CEE1}">
      <dgm:prSet/>
      <dgm:spPr/>
      <dgm:t>
        <a:bodyPr/>
        <a:lstStyle/>
        <a:p>
          <a:endParaRPr lang="ru-RU"/>
        </a:p>
      </dgm:t>
    </dgm:pt>
    <dgm:pt modelId="{85F628B3-1C3F-E440-8193-0332DC431374}" type="sibTrans" cxnId="{44BA0807-D0E4-DC43-AC4A-4B652F37CEE1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6988E4FC-48CD-E347-BB53-D03B236BA4B3}" type="presOf" srcId="{83B86B24-D61B-EA42-87B6-11A7811FCA0B}" destId="{9F83D497-5AE8-424E-932B-B1E06015D5F8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4F46401B-D7E5-A748-8589-FDE14975B651}" type="presOf" srcId="{D08D406C-908C-4F4A-AE1B-B810A2CEF268}" destId="{392E6FEC-2240-FE45-8697-E2732B9D2CA4}" srcOrd="0" destOrd="0" presId="urn:microsoft.com/office/officeart/2005/8/layout/vList2"/>
    <dgm:cxn modelId="{CDD33CDF-6FC5-344E-B5C3-07ADAD3E0491}" type="presOf" srcId="{65BD89AF-37BD-4E48-A63C-158D542A7BC0}" destId="{37FD88F4-7EC4-9A4B-8A43-1858CBD49256}" srcOrd="0" destOrd="0" presId="urn:microsoft.com/office/officeart/2005/8/layout/vList2"/>
    <dgm:cxn modelId="{70CCDDF6-D936-E542-BCA6-FE594248642C}" type="presOf" srcId="{A2730267-5035-3B40-BE2D-89E6B2838A9F}" destId="{DA22A945-46EF-3340-94B8-96D658AD9E3A}" srcOrd="0" destOrd="0" presId="urn:microsoft.com/office/officeart/2005/8/layout/vList2"/>
    <dgm:cxn modelId="{42190DF4-99D0-5E43-B07C-1BBEA0EBEC15}" type="presParOf" srcId="{392E6FEC-2240-FE45-8697-E2732B9D2CA4}" destId="{9F83D497-5AE8-424E-932B-B1E06015D5F8}" srcOrd="0" destOrd="0" presId="urn:microsoft.com/office/officeart/2005/8/layout/vList2"/>
    <dgm:cxn modelId="{4221CCA2-7E89-E844-9089-BB5D35CA7E76}" type="presParOf" srcId="{392E6FEC-2240-FE45-8697-E2732B9D2CA4}" destId="{FF61816B-6798-E943-B222-F83C767C9C9F}" srcOrd="1" destOrd="0" presId="urn:microsoft.com/office/officeart/2005/8/layout/vList2"/>
    <dgm:cxn modelId="{7439BA71-8EEA-0C4C-9E3B-47D432F92AFC}" type="presParOf" srcId="{392E6FEC-2240-FE45-8697-E2732B9D2CA4}" destId="{37FD88F4-7EC4-9A4B-8A43-1858CBD49256}" srcOrd="2" destOrd="0" presId="urn:microsoft.com/office/officeart/2005/8/layout/vList2"/>
    <dgm:cxn modelId="{2196DC2C-9F05-AA43-96CC-D112A0B0450E}" type="presParOf" srcId="{392E6FEC-2240-FE45-8697-E2732B9D2CA4}" destId="{72A7FCFD-C76F-1D43-A8B6-1FEC29243C50}" srcOrd="3" destOrd="0" presId="urn:microsoft.com/office/officeart/2005/8/layout/vList2"/>
    <dgm:cxn modelId="{CE0ABF77-52F7-354B-B77A-82328F6BC85E}" type="presParOf" srcId="{392E6FEC-2240-FE45-8697-E2732B9D2CA4}" destId="{DA22A945-46EF-3340-94B8-96D658AD9E3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ru-RU" sz="2400" dirty="0"/>
            <a:t>Усилит требования к государственным органам раскрывать приоритетные и востребованные гражданским обществом данные.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24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24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2400" dirty="0"/>
            <a:t>Создаст условия для глубинного анализа эффективности работы государственных органов.</a:t>
          </a:r>
        </a:p>
      </dgm:t>
    </dgm:pt>
    <dgm:pt modelId="{ECB66ABF-A309-1D45-97F9-1D21ED82AD9B}" type="parTrans" cxnId="{2191BFD9-26D5-444F-99FA-188B4C1C13AA}">
      <dgm:prSet/>
      <dgm:spPr/>
      <dgm:t>
        <a:bodyPr/>
        <a:lstStyle/>
        <a:p>
          <a:endParaRPr lang="ru-RU"/>
        </a:p>
      </dgm:t>
    </dgm:pt>
    <dgm:pt modelId="{B729CF3B-F497-3445-B316-FA5ACE5946F3}" type="sibTrans" cxnId="{2191BFD9-26D5-444F-99FA-188B4C1C13AA}">
      <dgm:prSet/>
      <dgm:spPr/>
      <dgm:t>
        <a:bodyPr/>
        <a:lstStyle/>
        <a:p>
          <a:endParaRPr lang="ru-RU"/>
        </a:p>
      </dgm:t>
    </dgm:pt>
    <dgm:pt modelId="{A2730267-5035-3B40-BE2D-89E6B2838A9F}">
      <dgm:prSet custT="1"/>
      <dgm:spPr/>
      <dgm:t>
        <a:bodyPr/>
        <a:lstStyle/>
        <a:p>
          <a:pPr rtl="0"/>
          <a:r>
            <a:rPr lang="ru-RU" sz="2400" dirty="0"/>
            <a:t>Создаст благоприятные условия для развития «цифровой экономики»</a:t>
          </a:r>
          <a:r>
            <a:rPr lang="en-GB" sz="2400" dirty="0"/>
            <a:t>.</a:t>
          </a:r>
          <a:endParaRPr lang="ru-RU" sz="2400" dirty="0"/>
        </a:p>
      </dgm:t>
    </dgm:pt>
    <dgm:pt modelId="{B639FF72-9640-7144-8F3F-85A508CD403A}" type="parTrans" cxnId="{44BA0807-D0E4-DC43-AC4A-4B652F37CEE1}">
      <dgm:prSet/>
      <dgm:spPr/>
      <dgm:t>
        <a:bodyPr/>
        <a:lstStyle/>
        <a:p>
          <a:endParaRPr lang="ru-RU"/>
        </a:p>
      </dgm:t>
    </dgm:pt>
    <dgm:pt modelId="{85F628B3-1C3F-E440-8193-0332DC431374}" type="sibTrans" cxnId="{44BA0807-D0E4-DC43-AC4A-4B652F37CEE1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1CE46E-3B48-514C-8C31-213ED92A0683}" type="presOf" srcId="{65BD89AF-37BD-4E48-A63C-158D542A7BC0}" destId="{37FD88F4-7EC4-9A4B-8A43-1858CBD49256}" srcOrd="0" destOrd="0" presId="urn:microsoft.com/office/officeart/2005/8/layout/vList2"/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93BF98E5-AC6C-3645-8955-83B2923BDDB0}" type="presOf" srcId="{A2730267-5035-3B40-BE2D-89E6B2838A9F}" destId="{DA22A945-46EF-3340-94B8-96D658AD9E3A}" srcOrd="0" destOrd="0" presId="urn:microsoft.com/office/officeart/2005/8/layout/vList2"/>
    <dgm:cxn modelId="{76E54432-B271-594F-A71C-918606E608B7}" type="presOf" srcId="{D08D406C-908C-4F4A-AE1B-B810A2CEF268}" destId="{392E6FEC-2240-FE45-8697-E2732B9D2CA4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1A83079E-42EF-6A41-A567-0BDD76FC6F5C}" type="presOf" srcId="{83B86B24-D61B-EA42-87B6-11A7811FCA0B}" destId="{9F83D497-5AE8-424E-932B-B1E06015D5F8}" srcOrd="0" destOrd="0" presId="urn:microsoft.com/office/officeart/2005/8/layout/vList2"/>
    <dgm:cxn modelId="{091A9991-462E-F349-B355-A9B1C2781006}" type="presParOf" srcId="{392E6FEC-2240-FE45-8697-E2732B9D2CA4}" destId="{9F83D497-5AE8-424E-932B-B1E06015D5F8}" srcOrd="0" destOrd="0" presId="urn:microsoft.com/office/officeart/2005/8/layout/vList2"/>
    <dgm:cxn modelId="{048712F6-3499-8944-8192-8DE73AAA336C}" type="presParOf" srcId="{392E6FEC-2240-FE45-8697-E2732B9D2CA4}" destId="{FF61816B-6798-E943-B222-F83C767C9C9F}" srcOrd="1" destOrd="0" presId="urn:microsoft.com/office/officeart/2005/8/layout/vList2"/>
    <dgm:cxn modelId="{1D1A06F7-39A0-A143-95C7-7950D9841F34}" type="presParOf" srcId="{392E6FEC-2240-FE45-8697-E2732B9D2CA4}" destId="{37FD88F4-7EC4-9A4B-8A43-1858CBD49256}" srcOrd="2" destOrd="0" presId="urn:microsoft.com/office/officeart/2005/8/layout/vList2"/>
    <dgm:cxn modelId="{37FCE38D-4AF3-454E-86A6-B424FEB5CE39}" type="presParOf" srcId="{392E6FEC-2240-FE45-8697-E2732B9D2CA4}" destId="{72A7FCFD-C76F-1D43-A8B6-1FEC29243C50}" srcOrd="3" destOrd="0" presId="urn:microsoft.com/office/officeart/2005/8/layout/vList2"/>
    <dgm:cxn modelId="{1580ECDB-C0A2-4448-BB23-FE46A5E9630A}" type="presParOf" srcId="{392E6FEC-2240-FE45-8697-E2732B9D2CA4}" destId="{DA22A945-46EF-3340-94B8-96D658AD9E3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ru-RU" sz="2400" dirty="0"/>
            <a:t>Приведет законодательство в соответствии с международными стандартами.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24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24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2400" dirty="0"/>
            <a:t>Установит четкую границу между секретной и доступной для общественности информацией.</a:t>
          </a:r>
        </a:p>
      </dgm:t>
    </dgm:pt>
    <dgm:pt modelId="{ECB66ABF-A309-1D45-97F9-1D21ED82AD9B}" type="parTrans" cxnId="{2191BFD9-26D5-444F-99FA-188B4C1C13AA}">
      <dgm:prSet/>
      <dgm:spPr/>
      <dgm:t>
        <a:bodyPr/>
        <a:lstStyle/>
        <a:p>
          <a:endParaRPr lang="ru-RU"/>
        </a:p>
      </dgm:t>
    </dgm:pt>
    <dgm:pt modelId="{B729CF3B-F497-3445-B316-FA5ACE5946F3}" type="sibTrans" cxnId="{2191BFD9-26D5-444F-99FA-188B4C1C13AA}">
      <dgm:prSet/>
      <dgm:spPr/>
      <dgm:t>
        <a:bodyPr/>
        <a:lstStyle/>
        <a:p>
          <a:endParaRPr lang="ru-RU"/>
        </a:p>
      </dgm:t>
    </dgm:pt>
    <dgm:pt modelId="{A2730267-5035-3B40-BE2D-89E6B2838A9F}">
      <dgm:prSet custT="1"/>
      <dgm:spPr/>
      <dgm:t>
        <a:bodyPr/>
        <a:lstStyle/>
        <a:p>
          <a:pPr rtl="0"/>
          <a:r>
            <a:rPr lang="ru-RU" sz="2400" dirty="0"/>
            <a:t>Сформирует условия для эффективного надзора в сфере доступа к информации</a:t>
          </a:r>
          <a:r>
            <a:rPr lang="en-GB" sz="2400" dirty="0"/>
            <a:t>.</a:t>
          </a:r>
          <a:endParaRPr lang="ru-RU" sz="2400" dirty="0"/>
        </a:p>
      </dgm:t>
    </dgm:pt>
    <dgm:pt modelId="{B639FF72-9640-7144-8F3F-85A508CD403A}" type="parTrans" cxnId="{44BA0807-D0E4-DC43-AC4A-4B652F37CEE1}">
      <dgm:prSet/>
      <dgm:spPr/>
      <dgm:t>
        <a:bodyPr/>
        <a:lstStyle/>
        <a:p>
          <a:endParaRPr lang="ru-RU"/>
        </a:p>
      </dgm:t>
    </dgm:pt>
    <dgm:pt modelId="{85F628B3-1C3F-E440-8193-0332DC431374}" type="sibTrans" cxnId="{44BA0807-D0E4-DC43-AC4A-4B652F37CEE1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51D88B5F-6F0F-7148-A7D5-5B0C3D428E2A}" type="presOf" srcId="{65BD89AF-37BD-4E48-A63C-158D542A7BC0}" destId="{37FD88F4-7EC4-9A4B-8A43-1858CBD49256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5252FE5D-3D74-FF42-A2C2-5E9BAEAF105D}" type="presOf" srcId="{83B86B24-D61B-EA42-87B6-11A7811FCA0B}" destId="{9F83D497-5AE8-424E-932B-B1E06015D5F8}" srcOrd="0" destOrd="0" presId="urn:microsoft.com/office/officeart/2005/8/layout/vList2"/>
    <dgm:cxn modelId="{2EE47372-9758-AF4F-80FE-112B5D1DA2E8}" type="presOf" srcId="{D08D406C-908C-4F4A-AE1B-B810A2CEF268}" destId="{392E6FEC-2240-FE45-8697-E2732B9D2CA4}" srcOrd="0" destOrd="0" presId="urn:microsoft.com/office/officeart/2005/8/layout/vList2"/>
    <dgm:cxn modelId="{B17CCA4B-8859-0A49-8D20-C43FAB6F4FF3}" type="presOf" srcId="{A2730267-5035-3B40-BE2D-89E6B2838A9F}" destId="{DA22A945-46EF-3340-94B8-96D658AD9E3A}" srcOrd="0" destOrd="0" presId="urn:microsoft.com/office/officeart/2005/8/layout/vList2"/>
    <dgm:cxn modelId="{2736E648-9CEC-A44E-8DA5-03886403C669}" type="presParOf" srcId="{392E6FEC-2240-FE45-8697-E2732B9D2CA4}" destId="{9F83D497-5AE8-424E-932B-B1E06015D5F8}" srcOrd="0" destOrd="0" presId="urn:microsoft.com/office/officeart/2005/8/layout/vList2"/>
    <dgm:cxn modelId="{9347D734-48E6-0541-837D-DF34E833A2FF}" type="presParOf" srcId="{392E6FEC-2240-FE45-8697-E2732B9D2CA4}" destId="{FF61816B-6798-E943-B222-F83C767C9C9F}" srcOrd="1" destOrd="0" presId="urn:microsoft.com/office/officeart/2005/8/layout/vList2"/>
    <dgm:cxn modelId="{68EF2915-82BA-6848-A99D-F783E63BDAED}" type="presParOf" srcId="{392E6FEC-2240-FE45-8697-E2732B9D2CA4}" destId="{37FD88F4-7EC4-9A4B-8A43-1858CBD49256}" srcOrd="2" destOrd="0" presId="urn:microsoft.com/office/officeart/2005/8/layout/vList2"/>
    <dgm:cxn modelId="{11C2969C-014F-1D48-9F60-78C49BD39710}" type="presParOf" srcId="{392E6FEC-2240-FE45-8697-E2732B9D2CA4}" destId="{72A7FCFD-C76F-1D43-A8B6-1FEC29243C50}" srcOrd="3" destOrd="0" presId="urn:microsoft.com/office/officeart/2005/8/layout/vList2"/>
    <dgm:cxn modelId="{53386662-B45E-104E-92F6-51E7EB92C69F}" type="presParOf" srcId="{392E6FEC-2240-FE45-8697-E2732B9D2CA4}" destId="{DA22A945-46EF-3340-94B8-96D658AD9E3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ru-RU" sz="2400" dirty="0"/>
            <a:t>Обеспечит гражданское участия в подготовке форматов бюджетной отчетности.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24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24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2400" dirty="0"/>
            <a:t>Создаст возможности для повышения Индекса бюджетной прозрачности.</a:t>
          </a:r>
        </a:p>
      </dgm:t>
    </dgm:pt>
    <dgm:pt modelId="{ECB66ABF-A309-1D45-97F9-1D21ED82AD9B}" type="parTrans" cxnId="{2191BFD9-26D5-444F-99FA-188B4C1C13AA}">
      <dgm:prSet/>
      <dgm:spPr/>
      <dgm:t>
        <a:bodyPr/>
        <a:lstStyle/>
        <a:p>
          <a:endParaRPr lang="ru-RU"/>
        </a:p>
      </dgm:t>
    </dgm:pt>
    <dgm:pt modelId="{B729CF3B-F497-3445-B316-FA5ACE5946F3}" type="sibTrans" cxnId="{2191BFD9-26D5-444F-99FA-188B4C1C13AA}">
      <dgm:prSet/>
      <dgm:spPr/>
      <dgm:t>
        <a:bodyPr/>
        <a:lstStyle/>
        <a:p>
          <a:endParaRPr lang="ru-RU"/>
        </a:p>
      </dgm:t>
    </dgm:pt>
    <dgm:pt modelId="{A2730267-5035-3B40-BE2D-89E6B2838A9F}">
      <dgm:prSet custT="1"/>
      <dgm:spPr/>
      <dgm:t>
        <a:bodyPr/>
        <a:lstStyle/>
        <a:p>
          <a:pPr rtl="0"/>
          <a:r>
            <a:rPr lang="ru-RU" sz="2400" dirty="0"/>
            <a:t>Формализует взаимоотношения с государственными органами в рамках бюджетного процесса</a:t>
          </a:r>
          <a:r>
            <a:rPr lang="en-GB" sz="2400" dirty="0"/>
            <a:t>.</a:t>
          </a:r>
          <a:endParaRPr lang="ru-RU" sz="2400" dirty="0"/>
        </a:p>
      </dgm:t>
    </dgm:pt>
    <dgm:pt modelId="{B639FF72-9640-7144-8F3F-85A508CD403A}" type="parTrans" cxnId="{44BA0807-D0E4-DC43-AC4A-4B652F37CEE1}">
      <dgm:prSet/>
      <dgm:spPr/>
      <dgm:t>
        <a:bodyPr/>
        <a:lstStyle/>
        <a:p>
          <a:endParaRPr lang="ru-RU"/>
        </a:p>
      </dgm:t>
    </dgm:pt>
    <dgm:pt modelId="{85F628B3-1C3F-E440-8193-0332DC431374}" type="sibTrans" cxnId="{44BA0807-D0E4-DC43-AC4A-4B652F37CEE1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F4A419-4561-A549-A1B2-FC9F659D13F8}" type="presOf" srcId="{D08D406C-908C-4F4A-AE1B-B810A2CEF268}" destId="{392E6FEC-2240-FE45-8697-E2732B9D2CA4}" srcOrd="0" destOrd="0" presId="urn:microsoft.com/office/officeart/2005/8/layout/vList2"/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48C3061A-D07A-AB45-BA07-9E3410CBCBA0}" type="presOf" srcId="{65BD89AF-37BD-4E48-A63C-158D542A7BC0}" destId="{37FD88F4-7EC4-9A4B-8A43-1858CBD49256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D3592840-A1E9-AB48-97F9-422E836A5430}" type="presOf" srcId="{83B86B24-D61B-EA42-87B6-11A7811FCA0B}" destId="{9F83D497-5AE8-424E-932B-B1E06015D5F8}" srcOrd="0" destOrd="0" presId="urn:microsoft.com/office/officeart/2005/8/layout/vList2"/>
    <dgm:cxn modelId="{69718B2A-31C3-E442-904E-926D6959B8EA}" type="presOf" srcId="{A2730267-5035-3B40-BE2D-89E6B2838A9F}" destId="{DA22A945-46EF-3340-94B8-96D658AD9E3A}" srcOrd="0" destOrd="0" presId="urn:microsoft.com/office/officeart/2005/8/layout/vList2"/>
    <dgm:cxn modelId="{BC08B618-8F2F-7744-9D41-666F649449F3}" type="presParOf" srcId="{392E6FEC-2240-FE45-8697-E2732B9D2CA4}" destId="{9F83D497-5AE8-424E-932B-B1E06015D5F8}" srcOrd="0" destOrd="0" presId="urn:microsoft.com/office/officeart/2005/8/layout/vList2"/>
    <dgm:cxn modelId="{4D596AAE-EFEA-1D4A-AF23-2C4D1BF1B9EB}" type="presParOf" srcId="{392E6FEC-2240-FE45-8697-E2732B9D2CA4}" destId="{FF61816B-6798-E943-B222-F83C767C9C9F}" srcOrd="1" destOrd="0" presId="urn:microsoft.com/office/officeart/2005/8/layout/vList2"/>
    <dgm:cxn modelId="{740AC6EC-7B21-6D4E-9118-B6DC2E149746}" type="presParOf" srcId="{392E6FEC-2240-FE45-8697-E2732B9D2CA4}" destId="{37FD88F4-7EC4-9A4B-8A43-1858CBD49256}" srcOrd="2" destOrd="0" presId="urn:microsoft.com/office/officeart/2005/8/layout/vList2"/>
    <dgm:cxn modelId="{1F5801E7-7A15-5D4D-B43F-358ED9F63CF4}" type="presParOf" srcId="{392E6FEC-2240-FE45-8697-E2732B9D2CA4}" destId="{72A7FCFD-C76F-1D43-A8B6-1FEC29243C50}" srcOrd="3" destOrd="0" presId="urn:microsoft.com/office/officeart/2005/8/layout/vList2"/>
    <dgm:cxn modelId="{49B2FB43-6A91-8842-9ED4-EDB7B4F7E091}" type="presParOf" srcId="{392E6FEC-2240-FE45-8697-E2732B9D2CA4}" destId="{DA22A945-46EF-3340-94B8-96D658AD9E3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en-GB" sz="2400" dirty="0" err="1"/>
            <a:t>Обеспеч</a:t>
          </a:r>
          <a:r>
            <a:rPr lang="ru-RU" sz="2400" dirty="0" err="1"/>
            <a:t>ит</a:t>
          </a:r>
          <a:r>
            <a:rPr lang="en-GB" sz="2400" dirty="0"/>
            <a:t> </a:t>
          </a:r>
          <a:r>
            <a:rPr lang="en-GB" sz="2400" dirty="0" err="1"/>
            <a:t>доступа</a:t>
          </a:r>
          <a:r>
            <a:rPr lang="en-GB" sz="2400" dirty="0"/>
            <a:t> </a:t>
          </a:r>
          <a:r>
            <a:rPr lang="en-GB" sz="2400" dirty="0" err="1"/>
            <a:t>граждан</a:t>
          </a:r>
          <a:r>
            <a:rPr lang="ru-RU" sz="2400" dirty="0" err="1"/>
            <a:t>ам</a:t>
          </a:r>
          <a:r>
            <a:rPr lang="en-GB" sz="2400" dirty="0"/>
            <a:t> </a:t>
          </a:r>
          <a:r>
            <a:rPr lang="en-GB" sz="2400" dirty="0" err="1"/>
            <a:t>к</a:t>
          </a:r>
          <a:r>
            <a:rPr lang="en-GB" sz="2400" dirty="0"/>
            <a:t> </a:t>
          </a:r>
          <a:r>
            <a:rPr lang="en-GB" sz="2400" dirty="0" err="1"/>
            <a:t>открытым</a:t>
          </a:r>
          <a:r>
            <a:rPr lang="en-GB" sz="2400" dirty="0"/>
            <a:t> </a:t>
          </a:r>
          <a:r>
            <a:rPr lang="en-GB" sz="2400" dirty="0" err="1"/>
            <a:t>данным</a:t>
          </a:r>
          <a:r>
            <a:rPr lang="en-GB" sz="2400" dirty="0"/>
            <a:t> </a:t>
          </a:r>
          <a:r>
            <a:rPr lang="en-GB" sz="2400" dirty="0" err="1"/>
            <a:t>организаций</a:t>
          </a:r>
          <a:r>
            <a:rPr lang="ru-RU" sz="2400" dirty="0"/>
            <a:t> образования.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24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24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2400" dirty="0"/>
            <a:t>Создаст условия для </a:t>
          </a:r>
          <a:r>
            <a:rPr lang="en-GB" sz="2400" dirty="0" err="1"/>
            <a:t>общественн</a:t>
          </a:r>
          <a:r>
            <a:rPr lang="ru-RU" sz="2400" dirty="0"/>
            <a:t>ого </a:t>
          </a:r>
          <a:r>
            <a:rPr lang="en-GB" sz="2400" dirty="0" err="1"/>
            <a:t>мониторинг</a:t>
          </a:r>
          <a:r>
            <a:rPr lang="ru-RU" sz="2400" dirty="0"/>
            <a:t>а</a:t>
          </a:r>
          <a:r>
            <a:rPr lang="en-GB" sz="2400" dirty="0"/>
            <a:t> </a:t>
          </a:r>
          <a:r>
            <a:rPr lang="en-GB" sz="2400" dirty="0" err="1"/>
            <a:t>эффективности</a:t>
          </a:r>
          <a:r>
            <a:rPr lang="en-GB" sz="2400" dirty="0"/>
            <a:t> </a:t>
          </a:r>
          <a:r>
            <a:rPr lang="en-GB" sz="2400" dirty="0" err="1"/>
            <a:t>работы</a:t>
          </a:r>
          <a:r>
            <a:rPr lang="en-GB" sz="2400" dirty="0"/>
            <a:t> </a:t>
          </a:r>
          <a:r>
            <a:rPr lang="en-GB" sz="2400" dirty="0" err="1"/>
            <a:t>организаций</a:t>
          </a:r>
          <a:r>
            <a:rPr lang="en-GB" sz="2400" dirty="0"/>
            <a:t> </a:t>
          </a:r>
          <a:r>
            <a:rPr lang="ru-RU" sz="2400" dirty="0"/>
            <a:t>образования.</a:t>
          </a:r>
        </a:p>
      </dgm:t>
    </dgm:pt>
    <dgm:pt modelId="{ECB66ABF-A309-1D45-97F9-1D21ED82AD9B}" type="parTrans" cxnId="{2191BFD9-26D5-444F-99FA-188B4C1C13AA}">
      <dgm:prSet/>
      <dgm:spPr/>
      <dgm:t>
        <a:bodyPr/>
        <a:lstStyle/>
        <a:p>
          <a:endParaRPr lang="ru-RU"/>
        </a:p>
      </dgm:t>
    </dgm:pt>
    <dgm:pt modelId="{B729CF3B-F497-3445-B316-FA5ACE5946F3}" type="sibTrans" cxnId="{2191BFD9-26D5-444F-99FA-188B4C1C13AA}">
      <dgm:prSet/>
      <dgm:spPr/>
      <dgm:t>
        <a:bodyPr/>
        <a:lstStyle/>
        <a:p>
          <a:endParaRPr lang="ru-RU"/>
        </a:p>
      </dgm:t>
    </dgm:pt>
    <dgm:pt modelId="{A2730267-5035-3B40-BE2D-89E6B2838A9F}">
      <dgm:prSet custT="1"/>
      <dgm:spPr/>
      <dgm:t>
        <a:bodyPr/>
        <a:lstStyle/>
        <a:p>
          <a:pPr rtl="0"/>
          <a:r>
            <a:rPr lang="ru-RU" sz="2400" dirty="0"/>
            <a:t>С</a:t>
          </a:r>
          <a:r>
            <a:rPr lang="en-GB" sz="2400" dirty="0" err="1"/>
            <a:t>оздаст</a:t>
          </a:r>
          <a:r>
            <a:rPr lang="en-GB" sz="2400" dirty="0"/>
            <a:t> </a:t>
          </a:r>
          <a:r>
            <a:rPr lang="en-GB" sz="2400" dirty="0" err="1"/>
            <a:t>возможности</a:t>
          </a:r>
          <a:r>
            <a:rPr lang="en-GB" sz="2400" dirty="0"/>
            <a:t> </a:t>
          </a:r>
          <a:r>
            <a:rPr lang="en-GB" sz="2400" dirty="0" err="1"/>
            <a:t>для</a:t>
          </a:r>
          <a:r>
            <a:rPr lang="en-GB" sz="2400" dirty="0"/>
            <a:t> </a:t>
          </a:r>
          <a:r>
            <a:rPr lang="en-GB" sz="2400" dirty="0" err="1"/>
            <a:t>глубинного</a:t>
          </a:r>
          <a:r>
            <a:rPr lang="en-GB" sz="2400" dirty="0"/>
            <a:t> </a:t>
          </a:r>
          <a:r>
            <a:rPr lang="en-GB" sz="2400" dirty="0" err="1"/>
            <a:t>анализа</a:t>
          </a:r>
          <a:r>
            <a:rPr lang="en-GB" sz="2400" dirty="0"/>
            <a:t> </a:t>
          </a:r>
          <a:r>
            <a:rPr lang="en-GB" sz="2400" dirty="0" err="1"/>
            <a:t>системных</a:t>
          </a:r>
          <a:r>
            <a:rPr lang="en-GB" sz="2400" dirty="0"/>
            <a:t> </a:t>
          </a:r>
          <a:r>
            <a:rPr lang="en-GB" sz="2400" dirty="0" err="1"/>
            <a:t>проблем</a:t>
          </a:r>
          <a:r>
            <a:rPr lang="en-GB" sz="2400" dirty="0"/>
            <a:t> </a:t>
          </a:r>
          <a:r>
            <a:rPr lang="en-GB" sz="2400" dirty="0" err="1"/>
            <a:t>в</a:t>
          </a:r>
          <a:r>
            <a:rPr lang="en-GB" sz="2400" dirty="0"/>
            <a:t> </a:t>
          </a:r>
          <a:r>
            <a:rPr lang="en-GB" sz="2400" dirty="0" err="1"/>
            <a:t>сфере</a:t>
          </a:r>
          <a:r>
            <a:rPr lang="en-GB" sz="2400" dirty="0"/>
            <a:t> </a:t>
          </a:r>
          <a:r>
            <a:rPr lang="ru-RU" sz="2400" dirty="0"/>
            <a:t>образования.</a:t>
          </a:r>
          <a:r>
            <a:rPr lang="en-GB" sz="2400" dirty="0"/>
            <a:t> </a:t>
          </a:r>
          <a:endParaRPr lang="ru-RU" sz="2400" dirty="0"/>
        </a:p>
      </dgm:t>
    </dgm:pt>
    <dgm:pt modelId="{B639FF72-9640-7144-8F3F-85A508CD403A}" type="parTrans" cxnId="{44BA0807-D0E4-DC43-AC4A-4B652F37CEE1}">
      <dgm:prSet/>
      <dgm:spPr/>
      <dgm:t>
        <a:bodyPr/>
        <a:lstStyle/>
        <a:p>
          <a:endParaRPr lang="ru-RU"/>
        </a:p>
      </dgm:t>
    </dgm:pt>
    <dgm:pt modelId="{85F628B3-1C3F-E440-8193-0332DC431374}" type="sibTrans" cxnId="{44BA0807-D0E4-DC43-AC4A-4B652F37CEE1}">
      <dgm:prSet/>
      <dgm:spPr/>
      <dgm:t>
        <a:bodyPr/>
        <a:lstStyle/>
        <a:p>
          <a:endParaRPr lang="ru-RU"/>
        </a:p>
      </dgm:t>
    </dgm:pt>
    <dgm:pt modelId="{84C1E856-4FB0-5040-8282-8D3D09D05433}">
      <dgm:prSet custT="1"/>
      <dgm:spPr/>
      <dgm:t>
        <a:bodyPr/>
        <a:lstStyle/>
        <a:p>
          <a:pPr rtl="0"/>
          <a:r>
            <a:rPr lang="ru-RU" sz="2400" dirty="0"/>
            <a:t>М</a:t>
          </a:r>
          <a:r>
            <a:rPr lang="en-GB" sz="2400" dirty="0" err="1"/>
            <a:t>инимизирует</a:t>
          </a:r>
          <a:r>
            <a:rPr lang="en-GB" sz="2400" dirty="0"/>
            <a:t> </a:t>
          </a:r>
          <a:r>
            <a:rPr lang="en-GB" sz="2400" dirty="0" err="1"/>
            <a:t>коррупционные</a:t>
          </a:r>
          <a:r>
            <a:rPr lang="en-GB" sz="2400" dirty="0"/>
            <a:t> </a:t>
          </a:r>
          <a:r>
            <a:rPr lang="en-GB" sz="2400" dirty="0" err="1"/>
            <a:t>рис</a:t>
          </a:r>
          <a:r>
            <a:rPr lang="ru-RU" sz="2400" dirty="0" err="1"/>
            <a:t>ки</a:t>
          </a:r>
          <a:r>
            <a:rPr lang="ru-RU" sz="2400"/>
            <a:t>.</a:t>
          </a:r>
          <a:endParaRPr lang="ru-RU" sz="2400" dirty="0"/>
        </a:p>
      </dgm:t>
    </dgm:pt>
    <dgm:pt modelId="{F62A8343-8587-1246-B936-7297231D3EC6}" type="parTrans" cxnId="{52B77C1F-4E49-2444-80BC-C4A3FAB94E58}">
      <dgm:prSet/>
      <dgm:spPr/>
      <dgm:t>
        <a:bodyPr/>
        <a:lstStyle/>
        <a:p>
          <a:endParaRPr lang="ru-RU"/>
        </a:p>
      </dgm:t>
    </dgm:pt>
    <dgm:pt modelId="{552F8BF3-B042-874B-B9F5-10E56C2480B9}" type="sibTrans" cxnId="{52B77C1F-4E49-2444-80BC-C4A3FAB94E58}">
      <dgm:prSet/>
      <dgm:spPr/>
      <dgm:t>
        <a:bodyPr/>
        <a:lstStyle/>
        <a:p>
          <a:endParaRPr lang="ru-RU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15222F-9F38-A546-9CEA-7B19A4045DE9}" type="pres">
      <dgm:prSet presAssocID="{85F628B3-1C3F-E440-8193-0332DC431374}" presName="spacer" presStyleCnt="0"/>
      <dgm:spPr/>
    </dgm:pt>
    <dgm:pt modelId="{89D4665C-60F6-E840-9079-C70BA89B8BA6}" type="pres">
      <dgm:prSet presAssocID="{84C1E856-4FB0-5040-8282-8D3D09D0543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B77C1F-4E49-2444-80BC-C4A3FAB94E58}" srcId="{D08D406C-908C-4F4A-AE1B-B810A2CEF268}" destId="{84C1E856-4FB0-5040-8282-8D3D09D05433}" srcOrd="3" destOrd="0" parTransId="{F62A8343-8587-1246-B936-7297231D3EC6}" sibTransId="{552F8BF3-B042-874B-B9F5-10E56C2480B9}"/>
    <dgm:cxn modelId="{8ADC28B0-E180-454D-AE57-0E12429521D9}" type="presOf" srcId="{84C1E856-4FB0-5040-8282-8D3D09D05433}" destId="{89D4665C-60F6-E840-9079-C70BA89B8BA6}" srcOrd="0" destOrd="0" presId="urn:microsoft.com/office/officeart/2005/8/layout/vList2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F60C0503-BC5C-AD40-9D71-C5CEB8AC9613}" type="presOf" srcId="{83B86B24-D61B-EA42-87B6-11A7811FCA0B}" destId="{9F83D497-5AE8-424E-932B-B1E06015D5F8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1F3F91AC-A105-8D48-A54D-3FFF1600435A}" type="presOf" srcId="{D08D406C-908C-4F4A-AE1B-B810A2CEF268}" destId="{392E6FEC-2240-FE45-8697-E2732B9D2CA4}" srcOrd="0" destOrd="0" presId="urn:microsoft.com/office/officeart/2005/8/layout/vList2"/>
    <dgm:cxn modelId="{4E554C52-33E0-2941-A534-C4B45EBCF125}" type="presOf" srcId="{A2730267-5035-3B40-BE2D-89E6B2838A9F}" destId="{DA22A945-46EF-3340-94B8-96D658AD9E3A}" srcOrd="0" destOrd="0" presId="urn:microsoft.com/office/officeart/2005/8/layout/vList2"/>
    <dgm:cxn modelId="{51F25626-E59D-4E4F-A089-7AED3E228891}" type="presOf" srcId="{65BD89AF-37BD-4E48-A63C-158D542A7BC0}" destId="{37FD88F4-7EC4-9A4B-8A43-1858CBD49256}" srcOrd="0" destOrd="0" presId="urn:microsoft.com/office/officeart/2005/8/layout/vList2"/>
    <dgm:cxn modelId="{84FD0A13-8679-244B-A4AD-5D9EF3FC9307}" type="presParOf" srcId="{392E6FEC-2240-FE45-8697-E2732B9D2CA4}" destId="{9F83D497-5AE8-424E-932B-B1E06015D5F8}" srcOrd="0" destOrd="0" presId="urn:microsoft.com/office/officeart/2005/8/layout/vList2"/>
    <dgm:cxn modelId="{F0460E75-C459-6C45-94E8-B44E027B5FA0}" type="presParOf" srcId="{392E6FEC-2240-FE45-8697-E2732B9D2CA4}" destId="{FF61816B-6798-E943-B222-F83C767C9C9F}" srcOrd="1" destOrd="0" presId="urn:microsoft.com/office/officeart/2005/8/layout/vList2"/>
    <dgm:cxn modelId="{2CB93832-2434-5C4A-99FB-56298B692B0E}" type="presParOf" srcId="{392E6FEC-2240-FE45-8697-E2732B9D2CA4}" destId="{37FD88F4-7EC4-9A4B-8A43-1858CBD49256}" srcOrd="2" destOrd="0" presId="urn:microsoft.com/office/officeart/2005/8/layout/vList2"/>
    <dgm:cxn modelId="{383B7DD6-59FF-AB4A-AEC2-743756F65371}" type="presParOf" srcId="{392E6FEC-2240-FE45-8697-E2732B9D2CA4}" destId="{72A7FCFD-C76F-1D43-A8B6-1FEC29243C50}" srcOrd="3" destOrd="0" presId="urn:microsoft.com/office/officeart/2005/8/layout/vList2"/>
    <dgm:cxn modelId="{3F1FDE01-DD06-B148-8BB4-665208BAD2AF}" type="presParOf" srcId="{392E6FEC-2240-FE45-8697-E2732B9D2CA4}" destId="{DA22A945-46EF-3340-94B8-96D658AD9E3A}" srcOrd="4" destOrd="0" presId="urn:microsoft.com/office/officeart/2005/8/layout/vList2"/>
    <dgm:cxn modelId="{A256B7F6-CD97-9949-99FD-F478EF28A66E}" type="presParOf" srcId="{392E6FEC-2240-FE45-8697-E2732B9D2CA4}" destId="{B215222F-9F38-A546-9CEA-7B19A4045DE9}" srcOrd="5" destOrd="0" presId="urn:microsoft.com/office/officeart/2005/8/layout/vList2"/>
    <dgm:cxn modelId="{9798101B-DBDC-A140-9483-675AB4D05C15}" type="presParOf" srcId="{392E6FEC-2240-FE45-8697-E2732B9D2CA4}" destId="{89D4665C-60F6-E840-9079-C70BA89B8BA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ru-RU" sz="1600" dirty="0"/>
            <a:t>Создаст</a:t>
          </a:r>
          <a:r>
            <a:rPr lang="en-GB" sz="1600" dirty="0"/>
            <a:t> </a:t>
          </a:r>
          <a:r>
            <a:rPr lang="en-GB" sz="1600" dirty="0" err="1"/>
            <a:t>систем</a:t>
          </a:r>
          <a:r>
            <a:rPr lang="ru-RU" sz="1600" dirty="0"/>
            <a:t>у</a:t>
          </a:r>
          <a:r>
            <a:rPr lang="en-GB" sz="1600" dirty="0"/>
            <a:t> </a:t>
          </a:r>
          <a:r>
            <a:rPr lang="en-GB" sz="1600" dirty="0" err="1"/>
            <a:t>по</a:t>
          </a:r>
          <a:r>
            <a:rPr lang="en-GB" sz="1600" dirty="0"/>
            <a:t> </a:t>
          </a:r>
          <a:r>
            <a:rPr lang="en-GB" sz="1600" dirty="0" err="1"/>
            <a:t>защите</a:t>
          </a:r>
          <a:r>
            <a:rPr lang="en-GB" sz="1600" dirty="0"/>
            <a:t> НКО </a:t>
          </a:r>
          <a:r>
            <a:rPr lang="en-GB" sz="1600" dirty="0" err="1"/>
            <a:t>от</a:t>
          </a:r>
          <a:r>
            <a:rPr lang="en-GB" sz="1600" dirty="0"/>
            <a:t> </a:t>
          </a:r>
          <a:r>
            <a:rPr lang="en-GB" sz="1600" dirty="0" err="1"/>
            <a:t>потенциального</a:t>
          </a:r>
          <a:r>
            <a:rPr lang="en-GB" sz="1600" dirty="0"/>
            <a:t> </a:t>
          </a:r>
          <a:r>
            <a:rPr lang="en-GB" sz="1600" dirty="0" err="1"/>
            <a:t>финансирования</a:t>
          </a:r>
          <a:r>
            <a:rPr lang="en-GB" sz="1600" dirty="0"/>
            <a:t> </a:t>
          </a:r>
          <a:r>
            <a:rPr lang="en-GB" sz="1600" dirty="0" err="1"/>
            <a:t>террористов</a:t>
          </a:r>
          <a:r>
            <a:rPr lang="en-GB" sz="1600" dirty="0"/>
            <a:t> </a:t>
          </a:r>
          <a:r>
            <a:rPr lang="en-GB" sz="1600" dirty="0" err="1"/>
            <a:t>и</a:t>
          </a:r>
          <a:r>
            <a:rPr lang="en-GB" sz="1600" dirty="0"/>
            <a:t> </a:t>
          </a:r>
          <a:r>
            <a:rPr lang="en-GB" sz="1600" dirty="0" err="1"/>
            <a:t>террористических</a:t>
          </a:r>
          <a:r>
            <a:rPr lang="en-GB" sz="1600" dirty="0"/>
            <a:t> </a:t>
          </a:r>
          <a:r>
            <a:rPr lang="en-GB" sz="1600" dirty="0" err="1"/>
            <a:t>организаций</a:t>
          </a:r>
          <a:r>
            <a:rPr lang="en-GB" sz="1600" dirty="0"/>
            <a:t>, </a:t>
          </a:r>
          <a:r>
            <a:rPr lang="en-GB" sz="1600" dirty="0" err="1"/>
            <a:t>ориентированного</a:t>
          </a:r>
          <a:r>
            <a:rPr lang="en-GB" sz="1600" dirty="0"/>
            <a:t> </a:t>
          </a:r>
          <a:r>
            <a:rPr lang="en-GB" sz="1600" dirty="0" err="1"/>
            <a:t>на</a:t>
          </a:r>
          <a:r>
            <a:rPr lang="en-GB" sz="1600" dirty="0"/>
            <a:t> </a:t>
          </a:r>
          <a:r>
            <a:rPr lang="en-GB" sz="1600" dirty="0" err="1"/>
            <a:t>основе</a:t>
          </a:r>
          <a:r>
            <a:rPr lang="en-GB" sz="1600" dirty="0"/>
            <a:t> </a:t>
          </a:r>
          <a:r>
            <a:rPr lang="en-GB" sz="1600" dirty="0" err="1"/>
            <a:t>оценки</a:t>
          </a:r>
          <a:r>
            <a:rPr lang="en-GB" sz="1600" dirty="0"/>
            <a:t> </a:t>
          </a:r>
          <a:r>
            <a:rPr lang="en-GB" sz="1600" dirty="0" err="1"/>
            <a:t>рисков</a:t>
          </a:r>
          <a:r>
            <a:rPr lang="en-GB" sz="1600" dirty="0"/>
            <a:t>.</a:t>
          </a:r>
          <a:endParaRPr lang="ru-RU" sz="1600" dirty="0"/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16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16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en-GB" sz="1600" dirty="0" err="1"/>
            <a:t>Cоздаст</a:t>
          </a:r>
          <a:r>
            <a:rPr lang="en-GB" sz="1600" dirty="0"/>
            <a:t> </a:t>
          </a:r>
          <a:r>
            <a:rPr lang="en-GB" sz="1600" dirty="0" err="1"/>
            <a:t>возможности</a:t>
          </a:r>
          <a:r>
            <a:rPr lang="en-GB" sz="1600" dirty="0"/>
            <a:t> </a:t>
          </a:r>
          <a:r>
            <a:rPr lang="en-GB" sz="1600" dirty="0" err="1"/>
            <a:t>для</a:t>
          </a:r>
          <a:r>
            <a:rPr lang="en-GB" sz="1600" dirty="0"/>
            <a:t> </a:t>
          </a:r>
          <a:r>
            <a:rPr lang="en-GB" sz="1600" dirty="0" err="1"/>
            <a:t>вовлечения</a:t>
          </a:r>
          <a:r>
            <a:rPr lang="en-GB" sz="1600" dirty="0"/>
            <a:t> НКО </a:t>
          </a:r>
          <a:r>
            <a:rPr lang="en-GB" sz="1600" dirty="0" err="1"/>
            <a:t>как</a:t>
          </a:r>
          <a:r>
            <a:rPr lang="en-GB" sz="1600" dirty="0"/>
            <a:t> </a:t>
          </a:r>
          <a:r>
            <a:rPr lang="en-GB" sz="1600" dirty="0" err="1"/>
            <a:t>в</a:t>
          </a:r>
          <a:r>
            <a:rPr lang="en-GB" sz="1600" dirty="0"/>
            <a:t> </a:t>
          </a:r>
          <a:r>
            <a:rPr lang="en-GB" sz="1600" dirty="0" err="1"/>
            <a:t>процессы</a:t>
          </a:r>
          <a:r>
            <a:rPr lang="en-GB" sz="1600" dirty="0"/>
            <a:t> </a:t>
          </a:r>
          <a:r>
            <a:rPr lang="en-GB" sz="1600" dirty="0" err="1"/>
            <a:t>подготовки</a:t>
          </a:r>
          <a:r>
            <a:rPr lang="en-GB" sz="1600" dirty="0"/>
            <a:t> </a:t>
          </a:r>
          <a:r>
            <a:rPr lang="en-GB" sz="1600" dirty="0" err="1"/>
            <a:t>и</a:t>
          </a:r>
          <a:r>
            <a:rPr lang="en-GB" sz="1600" dirty="0"/>
            <a:t> </a:t>
          </a:r>
          <a:r>
            <a:rPr lang="en-GB" sz="1600" dirty="0" err="1"/>
            <a:t>проведения</a:t>
          </a:r>
          <a:r>
            <a:rPr lang="en-GB" sz="1600" dirty="0"/>
            <a:t> </a:t>
          </a:r>
          <a:r>
            <a:rPr lang="en-GB" sz="1600" dirty="0" err="1"/>
            <a:t>взаимных</a:t>
          </a:r>
          <a:r>
            <a:rPr lang="en-GB" sz="1600" dirty="0"/>
            <a:t> </a:t>
          </a:r>
          <a:r>
            <a:rPr lang="en-GB" sz="1600" dirty="0" err="1"/>
            <a:t>оценок</a:t>
          </a:r>
          <a:r>
            <a:rPr lang="en-GB" sz="1600" dirty="0"/>
            <a:t>, </a:t>
          </a:r>
          <a:r>
            <a:rPr lang="en-GB" sz="1600" dirty="0" err="1"/>
            <a:t>так</a:t>
          </a:r>
          <a:r>
            <a:rPr lang="en-GB" sz="1600" dirty="0"/>
            <a:t> </a:t>
          </a:r>
          <a:r>
            <a:rPr lang="en-GB" sz="1600" dirty="0" err="1"/>
            <a:t>и</a:t>
          </a:r>
          <a:r>
            <a:rPr lang="en-GB" sz="1600" dirty="0"/>
            <a:t> </a:t>
          </a:r>
          <a:r>
            <a:rPr lang="en-GB" sz="1600" dirty="0" err="1"/>
            <a:t>в</a:t>
          </a:r>
          <a:r>
            <a:rPr lang="en-GB" sz="1600" dirty="0"/>
            <a:t> </a:t>
          </a:r>
          <a:r>
            <a:rPr lang="en-GB" sz="1600" dirty="0" err="1"/>
            <a:t>процессы</a:t>
          </a:r>
          <a:r>
            <a:rPr lang="en-GB" sz="1600" dirty="0"/>
            <a:t> </a:t>
          </a:r>
          <a:r>
            <a:rPr lang="en-GB" sz="1600" dirty="0" err="1"/>
            <a:t>практического</a:t>
          </a:r>
          <a:r>
            <a:rPr lang="en-GB" sz="1600" dirty="0"/>
            <a:t> </a:t>
          </a:r>
          <a:r>
            <a:rPr lang="en-GB" sz="1600" dirty="0" err="1"/>
            <a:t>реагирования</a:t>
          </a:r>
          <a:r>
            <a:rPr lang="en-GB" sz="1600" dirty="0"/>
            <a:t> </a:t>
          </a:r>
          <a:r>
            <a:rPr lang="en-GB" sz="1600" dirty="0" err="1"/>
            <a:t>на</a:t>
          </a:r>
          <a:r>
            <a:rPr lang="en-GB" sz="1600" dirty="0"/>
            <a:t> </a:t>
          </a:r>
          <a:r>
            <a:rPr lang="en-GB" sz="1600" dirty="0" err="1"/>
            <a:t>выявленные</a:t>
          </a:r>
          <a:r>
            <a:rPr lang="en-GB" sz="1600" dirty="0"/>
            <a:t> </a:t>
          </a:r>
          <a:r>
            <a:rPr lang="en-GB" sz="1600" dirty="0" err="1"/>
            <a:t>пробелы</a:t>
          </a:r>
          <a:r>
            <a:rPr lang="en-GB" sz="1600" dirty="0"/>
            <a:t> </a:t>
          </a:r>
          <a:r>
            <a:rPr lang="en-GB" sz="1600" dirty="0" err="1"/>
            <a:t>и</a:t>
          </a:r>
          <a:r>
            <a:rPr lang="en-GB" sz="1600" dirty="0"/>
            <a:t> </a:t>
          </a:r>
          <a:r>
            <a:rPr lang="en-GB" sz="1600" dirty="0" err="1"/>
            <a:t>недостатки</a:t>
          </a:r>
          <a:r>
            <a:rPr lang="en-GB" sz="1600" dirty="0"/>
            <a:t>.</a:t>
          </a:r>
          <a:endParaRPr lang="ru-RU" sz="1600" dirty="0"/>
        </a:p>
      </dgm:t>
    </dgm:pt>
    <dgm:pt modelId="{ECB66ABF-A309-1D45-97F9-1D21ED82AD9B}" type="parTrans" cxnId="{2191BFD9-26D5-444F-99FA-188B4C1C13AA}">
      <dgm:prSet/>
      <dgm:spPr/>
      <dgm:t>
        <a:bodyPr/>
        <a:lstStyle/>
        <a:p>
          <a:endParaRPr lang="ru-RU" sz="1600"/>
        </a:p>
      </dgm:t>
    </dgm:pt>
    <dgm:pt modelId="{B729CF3B-F497-3445-B316-FA5ACE5946F3}" type="sibTrans" cxnId="{2191BFD9-26D5-444F-99FA-188B4C1C13AA}">
      <dgm:prSet/>
      <dgm:spPr/>
      <dgm:t>
        <a:bodyPr/>
        <a:lstStyle/>
        <a:p>
          <a:endParaRPr lang="ru-RU" sz="1600"/>
        </a:p>
      </dgm:t>
    </dgm:pt>
    <dgm:pt modelId="{A2730267-5035-3B40-BE2D-89E6B2838A9F}">
      <dgm:prSet custT="1"/>
      <dgm:spPr/>
      <dgm:t>
        <a:bodyPr/>
        <a:lstStyle/>
        <a:p>
          <a:pPr rtl="0"/>
          <a:r>
            <a:rPr lang="ru-RU" sz="1600" dirty="0"/>
            <a:t>У</a:t>
          </a:r>
          <a:r>
            <a:rPr lang="en-GB" sz="1600" dirty="0" err="1"/>
            <a:t>лучшит</a:t>
          </a:r>
          <a:r>
            <a:rPr lang="ru-RU" sz="1600" dirty="0"/>
            <a:t> </a:t>
          </a:r>
          <a:r>
            <a:rPr lang="en-GB" sz="1600" dirty="0" err="1"/>
            <a:t>понимание</a:t>
          </a:r>
          <a:r>
            <a:rPr lang="en-GB" sz="1600" dirty="0"/>
            <a:t> НКО </a:t>
          </a:r>
          <a:r>
            <a:rPr lang="en-GB" sz="1600" dirty="0" err="1"/>
            <a:t>их</a:t>
          </a:r>
          <a:r>
            <a:rPr lang="en-GB" sz="1600" dirty="0"/>
            <a:t> </a:t>
          </a:r>
          <a:r>
            <a:rPr lang="en-GB" sz="1600" dirty="0" err="1"/>
            <a:t>секторальной</a:t>
          </a:r>
          <a:r>
            <a:rPr lang="en-GB" sz="1600" dirty="0"/>
            <a:t> </a:t>
          </a:r>
          <a:r>
            <a:rPr lang="en-GB" sz="1600" dirty="0" err="1"/>
            <a:t>уязвимости</a:t>
          </a:r>
          <a:r>
            <a:rPr lang="en-GB" sz="1600" dirty="0"/>
            <a:t> </a:t>
          </a:r>
          <a:r>
            <a:rPr lang="en-GB" sz="1600" dirty="0" err="1"/>
            <a:t>к</a:t>
          </a:r>
          <a:r>
            <a:rPr lang="en-GB" sz="1600" dirty="0"/>
            <a:t> </a:t>
          </a:r>
          <a:r>
            <a:rPr lang="en-GB" sz="1600" dirty="0" err="1"/>
            <a:t>угрозам</a:t>
          </a:r>
          <a:r>
            <a:rPr lang="en-GB" sz="1600" dirty="0"/>
            <a:t> </a:t>
          </a:r>
          <a:r>
            <a:rPr lang="en-GB" sz="1600" dirty="0" err="1"/>
            <a:t>финансирования</a:t>
          </a:r>
          <a:r>
            <a:rPr lang="en-GB" sz="1600" dirty="0"/>
            <a:t> </a:t>
          </a:r>
          <a:r>
            <a:rPr lang="en-GB" sz="1600" dirty="0" err="1"/>
            <a:t>террористической</a:t>
          </a:r>
          <a:r>
            <a:rPr lang="en-GB" sz="1600" dirty="0"/>
            <a:t> </a:t>
          </a:r>
          <a:r>
            <a:rPr lang="en-GB" sz="1600" dirty="0" err="1"/>
            <a:t>деятельности</a:t>
          </a:r>
          <a:r>
            <a:rPr lang="ru-RU" sz="1600" dirty="0"/>
            <a:t>.</a:t>
          </a:r>
        </a:p>
      </dgm:t>
    </dgm:pt>
    <dgm:pt modelId="{B639FF72-9640-7144-8F3F-85A508CD403A}" type="parTrans" cxnId="{44BA0807-D0E4-DC43-AC4A-4B652F37CEE1}">
      <dgm:prSet/>
      <dgm:spPr/>
      <dgm:t>
        <a:bodyPr/>
        <a:lstStyle/>
        <a:p>
          <a:endParaRPr lang="ru-RU" sz="1600"/>
        </a:p>
      </dgm:t>
    </dgm:pt>
    <dgm:pt modelId="{85F628B3-1C3F-E440-8193-0332DC431374}" type="sibTrans" cxnId="{44BA0807-D0E4-DC43-AC4A-4B652F37CEE1}">
      <dgm:prSet/>
      <dgm:spPr/>
      <dgm:t>
        <a:bodyPr/>
        <a:lstStyle/>
        <a:p>
          <a:endParaRPr lang="ru-RU" sz="1600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0BA841-36EB-E741-91F5-163DEAB5CCDE}" type="presOf" srcId="{83B86B24-D61B-EA42-87B6-11A7811FCA0B}" destId="{9F83D497-5AE8-424E-932B-B1E06015D5F8}" srcOrd="0" destOrd="0" presId="urn:microsoft.com/office/officeart/2005/8/layout/vList2"/>
    <dgm:cxn modelId="{0D9D94F0-13EE-8342-96C1-BFF3D400EA06}" type="presOf" srcId="{D08D406C-908C-4F4A-AE1B-B810A2CEF268}" destId="{392E6FEC-2240-FE45-8697-E2732B9D2CA4}" srcOrd="0" destOrd="0" presId="urn:microsoft.com/office/officeart/2005/8/layout/vList2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2B089E70-49B0-F242-8516-A168DE7E33CC}" type="presOf" srcId="{65BD89AF-37BD-4E48-A63C-158D542A7BC0}" destId="{37FD88F4-7EC4-9A4B-8A43-1858CBD49256}" srcOrd="0" destOrd="0" presId="urn:microsoft.com/office/officeart/2005/8/layout/vList2"/>
    <dgm:cxn modelId="{1A4A8B0D-0998-C146-8F0B-8B718BE83773}" type="presOf" srcId="{A2730267-5035-3B40-BE2D-89E6B2838A9F}" destId="{DA22A945-46EF-3340-94B8-96D658AD9E3A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DDD15491-6AE6-F24F-8F98-0DE34CCCD823}" type="presParOf" srcId="{392E6FEC-2240-FE45-8697-E2732B9D2CA4}" destId="{9F83D497-5AE8-424E-932B-B1E06015D5F8}" srcOrd="0" destOrd="0" presId="urn:microsoft.com/office/officeart/2005/8/layout/vList2"/>
    <dgm:cxn modelId="{0C9198F9-5C6E-F445-BEAC-DFCAFCCE4935}" type="presParOf" srcId="{392E6FEC-2240-FE45-8697-E2732B9D2CA4}" destId="{FF61816B-6798-E943-B222-F83C767C9C9F}" srcOrd="1" destOrd="0" presId="urn:microsoft.com/office/officeart/2005/8/layout/vList2"/>
    <dgm:cxn modelId="{508850BD-5E62-5240-B08E-994A7582C8C2}" type="presParOf" srcId="{392E6FEC-2240-FE45-8697-E2732B9D2CA4}" destId="{37FD88F4-7EC4-9A4B-8A43-1858CBD49256}" srcOrd="2" destOrd="0" presId="urn:microsoft.com/office/officeart/2005/8/layout/vList2"/>
    <dgm:cxn modelId="{A94D2BAC-B020-3044-AC2C-889227D66A6A}" type="presParOf" srcId="{392E6FEC-2240-FE45-8697-E2732B9D2CA4}" destId="{72A7FCFD-C76F-1D43-A8B6-1FEC29243C50}" srcOrd="3" destOrd="0" presId="urn:microsoft.com/office/officeart/2005/8/layout/vList2"/>
    <dgm:cxn modelId="{F0E28A33-D2CD-2345-BE64-E5B6C9D328BA}" type="presParOf" srcId="{392E6FEC-2240-FE45-8697-E2732B9D2CA4}" destId="{DA22A945-46EF-3340-94B8-96D658AD9E3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ru-RU" sz="1600" dirty="0"/>
            <a:t>П</a:t>
          </a:r>
          <a:r>
            <a:rPr lang="en-GB" sz="1600" dirty="0" err="1"/>
            <a:t>озволит</a:t>
          </a:r>
          <a:r>
            <a:rPr lang="en-GB" sz="1600" dirty="0"/>
            <a:t> </a:t>
          </a:r>
          <a:r>
            <a:rPr lang="en-GB" sz="1600" dirty="0" err="1"/>
            <a:t>повысить</a:t>
          </a:r>
          <a:r>
            <a:rPr lang="en-GB" sz="1600" dirty="0"/>
            <a:t> </a:t>
          </a:r>
          <a:r>
            <a:rPr lang="en-GB" sz="1600" dirty="0" err="1"/>
            <a:t>прозрачность</a:t>
          </a:r>
          <a:r>
            <a:rPr lang="en-GB" sz="1600" dirty="0"/>
            <a:t> </a:t>
          </a:r>
          <a:r>
            <a:rPr lang="en-GB" sz="1600" dirty="0" err="1"/>
            <a:t>и</a:t>
          </a:r>
          <a:r>
            <a:rPr lang="en-GB" sz="1600" dirty="0"/>
            <a:t> </a:t>
          </a:r>
          <a:r>
            <a:rPr lang="en-GB" sz="1600" dirty="0" err="1"/>
            <a:t>доверие</a:t>
          </a:r>
          <a:r>
            <a:rPr lang="en-GB" sz="1600" dirty="0"/>
            <a:t> </a:t>
          </a:r>
          <a:r>
            <a:rPr lang="en-GB" sz="1600" dirty="0" err="1"/>
            <a:t>общественности</a:t>
          </a:r>
          <a:r>
            <a:rPr lang="en-GB" sz="1600" dirty="0"/>
            <a:t> </a:t>
          </a:r>
          <a:r>
            <a:rPr lang="en-GB" sz="1600" dirty="0" err="1"/>
            <a:t>к</a:t>
          </a:r>
          <a:r>
            <a:rPr lang="en-GB" sz="1600" dirty="0"/>
            <a:t> </a:t>
          </a:r>
          <a:r>
            <a:rPr lang="en-GB" sz="1600" dirty="0" err="1"/>
            <a:t>деятельности</a:t>
          </a:r>
          <a:r>
            <a:rPr lang="en-GB" sz="1600" dirty="0"/>
            <a:t> </a:t>
          </a:r>
          <a:r>
            <a:rPr lang="en-GB" sz="1600" dirty="0" err="1"/>
            <a:t>Счетной</a:t>
          </a:r>
          <a:r>
            <a:rPr lang="en-GB" sz="1600" dirty="0"/>
            <a:t> </a:t>
          </a:r>
          <a:r>
            <a:rPr lang="en-GB" sz="1600" dirty="0" err="1"/>
            <a:t>палаты</a:t>
          </a:r>
          <a:r>
            <a:rPr lang="en-GB" sz="1600" dirty="0"/>
            <a:t> КР</a:t>
          </a:r>
          <a:r>
            <a:rPr lang="ru-RU" sz="1600" dirty="0"/>
            <a:t>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16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16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1600" dirty="0"/>
            <a:t>Будет содействовать решению проблемы нехватки человеческих ресурсов для проведения аудита эффективности государственных органов</a:t>
          </a:r>
          <a:r>
            <a:rPr lang="en-GB" sz="1600" dirty="0"/>
            <a:t>.</a:t>
          </a:r>
          <a:endParaRPr lang="ru-RU" sz="1600" dirty="0"/>
        </a:p>
      </dgm:t>
    </dgm:pt>
    <dgm:pt modelId="{ECB66ABF-A309-1D45-97F9-1D21ED82AD9B}" type="parTrans" cxnId="{2191BFD9-26D5-444F-99FA-188B4C1C13AA}">
      <dgm:prSet/>
      <dgm:spPr/>
      <dgm:t>
        <a:bodyPr/>
        <a:lstStyle/>
        <a:p>
          <a:endParaRPr lang="ru-RU" sz="1600"/>
        </a:p>
      </dgm:t>
    </dgm:pt>
    <dgm:pt modelId="{B729CF3B-F497-3445-B316-FA5ACE5946F3}" type="sibTrans" cxnId="{2191BFD9-26D5-444F-99FA-188B4C1C13AA}">
      <dgm:prSet/>
      <dgm:spPr/>
      <dgm:t>
        <a:bodyPr/>
        <a:lstStyle/>
        <a:p>
          <a:endParaRPr lang="ru-RU" sz="1600"/>
        </a:p>
      </dgm:t>
    </dgm:pt>
    <dgm:pt modelId="{A2730267-5035-3B40-BE2D-89E6B2838A9F}">
      <dgm:prSet custT="1"/>
      <dgm:spPr/>
      <dgm:t>
        <a:bodyPr/>
        <a:lstStyle/>
        <a:p>
          <a:pPr rtl="0"/>
          <a:r>
            <a:rPr lang="ru-RU" sz="1600" dirty="0"/>
            <a:t>Позволит улучшить позиции Кыргызской Республики в Индексе бюджетной прозрачности (</a:t>
          </a:r>
          <a:r>
            <a:rPr lang="ru-RU" sz="1600" dirty="0" err="1"/>
            <a:t>Open</a:t>
          </a:r>
          <a:r>
            <a:rPr lang="ru-RU" sz="1600" dirty="0"/>
            <a:t> </a:t>
          </a:r>
          <a:r>
            <a:rPr lang="ru-RU" sz="1600" dirty="0" err="1"/>
            <a:t>Budget</a:t>
          </a:r>
          <a:r>
            <a:rPr lang="ru-RU" sz="1600" dirty="0"/>
            <a:t> </a:t>
          </a:r>
          <a:r>
            <a:rPr lang="ru-RU" sz="1600" dirty="0" err="1"/>
            <a:t>Index</a:t>
          </a:r>
          <a:r>
            <a:rPr lang="ru-RU" sz="1600" dirty="0"/>
            <a:t>) в части участия общественности в бюджетном процессе.</a:t>
          </a:r>
        </a:p>
      </dgm:t>
    </dgm:pt>
    <dgm:pt modelId="{B639FF72-9640-7144-8F3F-85A508CD403A}" type="parTrans" cxnId="{44BA0807-D0E4-DC43-AC4A-4B652F37CEE1}">
      <dgm:prSet/>
      <dgm:spPr/>
      <dgm:t>
        <a:bodyPr/>
        <a:lstStyle/>
        <a:p>
          <a:endParaRPr lang="ru-RU" sz="1600"/>
        </a:p>
      </dgm:t>
    </dgm:pt>
    <dgm:pt modelId="{85F628B3-1C3F-E440-8193-0332DC431374}" type="sibTrans" cxnId="{44BA0807-D0E4-DC43-AC4A-4B652F37CEE1}">
      <dgm:prSet/>
      <dgm:spPr/>
      <dgm:t>
        <a:bodyPr/>
        <a:lstStyle/>
        <a:p>
          <a:endParaRPr lang="ru-RU" sz="1600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7089CC18-3E00-AB49-8BC8-142B15C42336}" type="presOf" srcId="{83B86B24-D61B-EA42-87B6-11A7811FCA0B}" destId="{9F83D497-5AE8-424E-932B-B1E06015D5F8}" srcOrd="0" destOrd="0" presId="urn:microsoft.com/office/officeart/2005/8/layout/vList2"/>
    <dgm:cxn modelId="{FE58EA8D-4F93-A94E-A2F6-624D072C42BC}" type="presOf" srcId="{D08D406C-908C-4F4A-AE1B-B810A2CEF268}" destId="{392E6FEC-2240-FE45-8697-E2732B9D2CA4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74888B8C-A5DF-CF49-98D4-45305FF991D3}" type="presOf" srcId="{A2730267-5035-3B40-BE2D-89E6B2838A9F}" destId="{DA22A945-46EF-3340-94B8-96D658AD9E3A}" srcOrd="0" destOrd="0" presId="urn:microsoft.com/office/officeart/2005/8/layout/vList2"/>
    <dgm:cxn modelId="{4CC815BC-347C-7344-8280-D771D6A57F87}" type="presOf" srcId="{65BD89AF-37BD-4E48-A63C-158D542A7BC0}" destId="{37FD88F4-7EC4-9A4B-8A43-1858CBD49256}" srcOrd="0" destOrd="0" presId="urn:microsoft.com/office/officeart/2005/8/layout/vList2"/>
    <dgm:cxn modelId="{A604043B-F4BB-3548-B08D-2D0881418CB5}" type="presParOf" srcId="{392E6FEC-2240-FE45-8697-E2732B9D2CA4}" destId="{9F83D497-5AE8-424E-932B-B1E06015D5F8}" srcOrd="0" destOrd="0" presId="urn:microsoft.com/office/officeart/2005/8/layout/vList2"/>
    <dgm:cxn modelId="{C97809EC-20A3-C84E-B2BB-D18029FD9AB9}" type="presParOf" srcId="{392E6FEC-2240-FE45-8697-E2732B9D2CA4}" destId="{FF61816B-6798-E943-B222-F83C767C9C9F}" srcOrd="1" destOrd="0" presId="urn:microsoft.com/office/officeart/2005/8/layout/vList2"/>
    <dgm:cxn modelId="{2EE9A89E-AF11-014E-94FE-12EF7706E4DB}" type="presParOf" srcId="{392E6FEC-2240-FE45-8697-E2732B9D2CA4}" destId="{37FD88F4-7EC4-9A4B-8A43-1858CBD49256}" srcOrd="2" destOrd="0" presId="urn:microsoft.com/office/officeart/2005/8/layout/vList2"/>
    <dgm:cxn modelId="{78844807-F023-7C4B-9D36-2CF6DA77BB36}" type="presParOf" srcId="{392E6FEC-2240-FE45-8697-E2732B9D2CA4}" destId="{72A7FCFD-C76F-1D43-A8B6-1FEC29243C50}" srcOrd="3" destOrd="0" presId="urn:microsoft.com/office/officeart/2005/8/layout/vList2"/>
    <dgm:cxn modelId="{1DEEC90E-ACF1-3D4E-B8C3-8DD6C002BA3B}" type="presParOf" srcId="{392E6FEC-2240-FE45-8697-E2732B9D2CA4}" destId="{DA22A945-46EF-3340-94B8-96D658AD9E3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D08D406C-908C-4F4A-AE1B-B810A2CEF268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B86B24-D61B-EA42-87B6-11A7811FCA0B}">
      <dgm:prSet custT="1"/>
      <dgm:spPr/>
      <dgm:t>
        <a:bodyPr/>
        <a:lstStyle/>
        <a:p>
          <a:pPr rtl="0"/>
          <a:r>
            <a:rPr lang="ru-RU" sz="1600" b="0" dirty="0"/>
            <a:t>Позволит внедрить в системе управления выборным процессом в Кыргызстане прозрачность и подотчетность ЦИК и ГРС, а также политических партий.</a:t>
          </a:r>
        </a:p>
      </dgm:t>
    </dgm:pt>
    <dgm:pt modelId="{E5017991-5465-EC4C-BE53-4D4B9DFA93CB}" type="parTrans" cxnId="{07A0E9A9-3201-0248-8882-E5D08EA676C0}">
      <dgm:prSet/>
      <dgm:spPr/>
      <dgm:t>
        <a:bodyPr/>
        <a:lstStyle/>
        <a:p>
          <a:endParaRPr lang="ru-RU" sz="1600"/>
        </a:p>
      </dgm:t>
    </dgm:pt>
    <dgm:pt modelId="{01CEC01A-6793-D34C-ABA7-6F04BCA76228}" type="sibTrans" cxnId="{07A0E9A9-3201-0248-8882-E5D08EA676C0}">
      <dgm:prSet/>
      <dgm:spPr/>
      <dgm:t>
        <a:bodyPr/>
        <a:lstStyle/>
        <a:p>
          <a:endParaRPr lang="ru-RU" sz="1600"/>
        </a:p>
      </dgm:t>
    </dgm:pt>
    <dgm:pt modelId="{65BD89AF-37BD-4E48-A63C-158D542A7BC0}">
      <dgm:prSet custT="1"/>
      <dgm:spPr/>
      <dgm:t>
        <a:bodyPr/>
        <a:lstStyle/>
        <a:p>
          <a:pPr rtl="0"/>
          <a:r>
            <a:rPr lang="ru-RU" sz="1600" dirty="0"/>
            <a:t>Изменит культуру избирателей</a:t>
          </a:r>
          <a:r>
            <a:rPr lang="en-GB" sz="1600" dirty="0"/>
            <a:t>.</a:t>
          </a:r>
          <a:endParaRPr lang="ru-RU" sz="1600" dirty="0"/>
        </a:p>
      </dgm:t>
    </dgm:pt>
    <dgm:pt modelId="{ECB66ABF-A309-1D45-97F9-1D21ED82AD9B}" type="parTrans" cxnId="{2191BFD9-26D5-444F-99FA-188B4C1C13AA}">
      <dgm:prSet/>
      <dgm:spPr/>
      <dgm:t>
        <a:bodyPr/>
        <a:lstStyle/>
        <a:p>
          <a:endParaRPr lang="ru-RU" sz="1600"/>
        </a:p>
      </dgm:t>
    </dgm:pt>
    <dgm:pt modelId="{B729CF3B-F497-3445-B316-FA5ACE5946F3}" type="sibTrans" cxnId="{2191BFD9-26D5-444F-99FA-188B4C1C13AA}">
      <dgm:prSet/>
      <dgm:spPr/>
      <dgm:t>
        <a:bodyPr/>
        <a:lstStyle/>
        <a:p>
          <a:endParaRPr lang="ru-RU" sz="1600"/>
        </a:p>
      </dgm:t>
    </dgm:pt>
    <dgm:pt modelId="{A2730267-5035-3B40-BE2D-89E6B2838A9F}">
      <dgm:prSet custT="1"/>
      <dgm:spPr/>
      <dgm:t>
        <a:bodyPr/>
        <a:lstStyle/>
        <a:p>
          <a:pPr rtl="0"/>
          <a:r>
            <a:rPr lang="ru-RU" sz="1600" dirty="0" err="1"/>
            <a:t>Cоздаст</a:t>
          </a:r>
          <a:r>
            <a:rPr lang="ru-RU" sz="1600" dirty="0"/>
            <a:t> условия для минимизации недобросовестной конкуренции среди кандидатов.</a:t>
          </a:r>
        </a:p>
      </dgm:t>
    </dgm:pt>
    <dgm:pt modelId="{B639FF72-9640-7144-8F3F-85A508CD403A}" type="parTrans" cxnId="{44BA0807-D0E4-DC43-AC4A-4B652F37CEE1}">
      <dgm:prSet/>
      <dgm:spPr/>
      <dgm:t>
        <a:bodyPr/>
        <a:lstStyle/>
        <a:p>
          <a:endParaRPr lang="ru-RU" sz="1600"/>
        </a:p>
      </dgm:t>
    </dgm:pt>
    <dgm:pt modelId="{85F628B3-1C3F-E440-8193-0332DC431374}" type="sibTrans" cxnId="{44BA0807-D0E4-DC43-AC4A-4B652F37CEE1}">
      <dgm:prSet/>
      <dgm:spPr/>
      <dgm:t>
        <a:bodyPr/>
        <a:lstStyle/>
        <a:p>
          <a:endParaRPr lang="ru-RU" sz="1600"/>
        </a:p>
      </dgm:t>
    </dgm:pt>
    <dgm:pt modelId="{392E6FEC-2240-FE45-8697-E2732B9D2CA4}" type="pres">
      <dgm:prSet presAssocID="{D08D406C-908C-4F4A-AE1B-B810A2CEF2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83D497-5AE8-424E-932B-B1E06015D5F8}" type="pres">
      <dgm:prSet presAssocID="{83B86B24-D61B-EA42-87B6-11A7811FCA0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61816B-6798-E943-B222-F83C767C9C9F}" type="pres">
      <dgm:prSet presAssocID="{01CEC01A-6793-D34C-ABA7-6F04BCA76228}" presName="spacer" presStyleCnt="0"/>
      <dgm:spPr/>
    </dgm:pt>
    <dgm:pt modelId="{37FD88F4-7EC4-9A4B-8A43-1858CBD49256}" type="pres">
      <dgm:prSet presAssocID="{65BD89AF-37BD-4E48-A63C-158D542A7BC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A7FCFD-C76F-1D43-A8B6-1FEC29243C50}" type="pres">
      <dgm:prSet presAssocID="{B729CF3B-F497-3445-B316-FA5ACE5946F3}" presName="spacer" presStyleCnt="0"/>
      <dgm:spPr/>
    </dgm:pt>
    <dgm:pt modelId="{DA22A945-46EF-3340-94B8-96D658AD9E3A}" type="pres">
      <dgm:prSet presAssocID="{A2730267-5035-3B40-BE2D-89E6B2838A9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BA0807-D0E4-DC43-AC4A-4B652F37CEE1}" srcId="{D08D406C-908C-4F4A-AE1B-B810A2CEF268}" destId="{A2730267-5035-3B40-BE2D-89E6B2838A9F}" srcOrd="2" destOrd="0" parTransId="{B639FF72-9640-7144-8F3F-85A508CD403A}" sibTransId="{85F628B3-1C3F-E440-8193-0332DC431374}"/>
    <dgm:cxn modelId="{9CE32112-0B58-084C-AC55-0A537D06B2E4}" type="presOf" srcId="{83B86B24-D61B-EA42-87B6-11A7811FCA0B}" destId="{9F83D497-5AE8-424E-932B-B1E06015D5F8}" srcOrd="0" destOrd="0" presId="urn:microsoft.com/office/officeart/2005/8/layout/vList2"/>
    <dgm:cxn modelId="{252F5E7F-826C-0A40-AC7D-C777B7D04A33}" type="presOf" srcId="{65BD89AF-37BD-4E48-A63C-158D542A7BC0}" destId="{37FD88F4-7EC4-9A4B-8A43-1858CBD49256}" srcOrd="0" destOrd="0" presId="urn:microsoft.com/office/officeart/2005/8/layout/vList2"/>
    <dgm:cxn modelId="{2191BFD9-26D5-444F-99FA-188B4C1C13AA}" srcId="{D08D406C-908C-4F4A-AE1B-B810A2CEF268}" destId="{65BD89AF-37BD-4E48-A63C-158D542A7BC0}" srcOrd="1" destOrd="0" parTransId="{ECB66ABF-A309-1D45-97F9-1D21ED82AD9B}" sibTransId="{B729CF3B-F497-3445-B316-FA5ACE5946F3}"/>
    <dgm:cxn modelId="{07A0E9A9-3201-0248-8882-E5D08EA676C0}" srcId="{D08D406C-908C-4F4A-AE1B-B810A2CEF268}" destId="{83B86B24-D61B-EA42-87B6-11A7811FCA0B}" srcOrd="0" destOrd="0" parTransId="{E5017991-5465-EC4C-BE53-4D4B9DFA93CB}" sibTransId="{01CEC01A-6793-D34C-ABA7-6F04BCA76228}"/>
    <dgm:cxn modelId="{C518BB5D-D23C-E54D-80D9-39FDE55AB4F8}" type="presOf" srcId="{A2730267-5035-3B40-BE2D-89E6B2838A9F}" destId="{DA22A945-46EF-3340-94B8-96D658AD9E3A}" srcOrd="0" destOrd="0" presId="urn:microsoft.com/office/officeart/2005/8/layout/vList2"/>
    <dgm:cxn modelId="{819AEFD4-2745-EE40-8C1D-131A6459BDA4}" type="presOf" srcId="{D08D406C-908C-4F4A-AE1B-B810A2CEF268}" destId="{392E6FEC-2240-FE45-8697-E2732B9D2CA4}" srcOrd="0" destOrd="0" presId="urn:microsoft.com/office/officeart/2005/8/layout/vList2"/>
    <dgm:cxn modelId="{6B555124-CAC7-9046-877B-F0CC52BE8EEF}" type="presParOf" srcId="{392E6FEC-2240-FE45-8697-E2732B9D2CA4}" destId="{9F83D497-5AE8-424E-932B-B1E06015D5F8}" srcOrd="0" destOrd="0" presId="urn:microsoft.com/office/officeart/2005/8/layout/vList2"/>
    <dgm:cxn modelId="{611368D8-2E31-FD45-B305-7EA0998A9E27}" type="presParOf" srcId="{392E6FEC-2240-FE45-8697-E2732B9D2CA4}" destId="{FF61816B-6798-E943-B222-F83C767C9C9F}" srcOrd="1" destOrd="0" presId="urn:microsoft.com/office/officeart/2005/8/layout/vList2"/>
    <dgm:cxn modelId="{EF5526AB-15D8-D041-AAD6-BF773EE929E2}" type="presParOf" srcId="{392E6FEC-2240-FE45-8697-E2732B9D2CA4}" destId="{37FD88F4-7EC4-9A4B-8A43-1858CBD49256}" srcOrd="2" destOrd="0" presId="urn:microsoft.com/office/officeart/2005/8/layout/vList2"/>
    <dgm:cxn modelId="{19B2C778-0D1B-C64A-B18B-6DBCE1AE2662}" type="presParOf" srcId="{392E6FEC-2240-FE45-8697-E2732B9D2CA4}" destId="{72A7FCFD-C76F-1D43-A8B6-1FEC29243C50}" srcOrd="3" destOrd="0" presId="urn:microsoft.com/office/officeart/2005/8/layout/vList2"/>
    <dgm:cxn modelId="{FD9E5975-D9F7-A346-8E39-78980420D828}" type="presParOf" srcId="{392E6FEC-2240-FE45-8697-E2732B9D2CA4}" destId="{DA22A945-46EF-3340-94B8-96D658AD9E3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3B0AC1-7621-374F-8A86-C0A2E352FBA2}">
      <dsp:nvSpPr>
        <dsp:cNvPr id="0" name=""/>
        <dsp:cNvSpPr/>
      </dsp:nvSpPr>
      <dsp:spPr>
        <a:xfrm rot="5400000">
          <a:off x="1067768" y="1664312"/>
          <a:ext cx="670846" cy="76373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840F50C-ABFE-C949-B460-5E8357DA16F7}">
      <dsp:nvSpPr>
        <dsp:cNvPr id="0" name=""/>
        <dsp:cNvSpPr/>
      </dsp:nvSpPr>
      <dsp:spPr>
        <a:xfrm>
          <a:off x="4441" y="920666"/>
          <a:ext cx="2900498" cy="79048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Подписание Декларации «Открытое Правительство» для вступления в инициативу (19.09.2017)</a:t>
          </a:r>
        </a:p>
      </dsp:txBody>
      <dsp:txXfrm>
        <a:off x="43036" y="959261"/>
        <a:ext cx="2823308" cy="713290"/>
      </dsp:txXfrm>
    </dsp:sp>
    <dsp:sp modelId="{C0A3BA15-248F-B540-80A8-3FA3E3AD3622}">
      <dsp:nvSpPr>
        <dsp:cNvPr id="0" name=""/>
        <dsp:cNvSpPr/>
      </dsp:nvSpPr>
      <dsp:spPr>
        <a:xfrm>
          <a:off x="2019345" y="996056"/>
          <a:ext cx="821352" cy="6389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E3061B-67CE-444D-A893-B0A6B826CC20}">
      <dsp:nvSpPr>
        <dsp:cNvPr id="0" name=""/>
        <dsp:cNvSpPr/>
      </dsp:nvSpPr>
      <dsp:spPr>
        <a:xfrm rot="5400000">
          <a:off x="2312192" y="2552283"/>
          <a:ext cx="670846" cy="76373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DF09EC2-C105-0C40-B81B-9EC8F5B670F5}">
      <dsp:nvSpPr>
        <dsp:cNvPr id="0" name=""/>
        <dsp:cNvSpPr/>
      </dsp:nvSpPr>
      <dsp:spPr>
        <a:xfrm>
          <a:off x="1396680" y="1808636"/>
          <a:ext cx="2604867" cy="79048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Официальное вступление в Партнерство «Открытое Правительство» (21.11.2017)</a:t>
          </a:r>
        </a:p>
      </dsp:txBody>
      <dsp:txXfrm>
        <a:off x="1435275" y="1847231"/>
        <a:ext cx="2527677" cy="713290"/>
      </dsp:txXfrm>
    </dsp:sp>
    <dsp:sp modelId="{CE643B70-2301-A949-9886-B36C6C0B9B7F}">
      <dsp:nvSpPr>
        <dsp:cNvPr id="0" name=""/>
        <dsp:cNvSpPr/>
      </dsp:nvSpPr>
      <dsp:spPr>
        <a:xfrm>
          <a:off x="3263769" y="1884026"/>
          <a:ext cx="821352" cy="6389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C7E51B-9155-BC44-9E63-E95FF1250ECA}">
      <dsp:nvSpPr>
        <dsp:cNvPr id="0" name=""/>
        <dsp:cNvSpPr/>
      </dsp:nvSpPr>
      <dsp:spPr>
        <a:xfrm rot="5400000">
          <a:off x="3725295" y="3497656"/>
          <a:ext cx="670846" cy="648930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A42C37A-272B-984C-84A3-94F3C2B8EE00}">
      <dsp:nvSpPr>
        <dsp:cNvPr id="0" name=""/>
        <dsp:cNvSpPr/>
      </dsp:nvSpPr>
      <dsp:spPr>
        <a:xfrm>
          <a:off x="2788919" y="2696607"/>
          <a:ext cx="2646595" cy="79048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Создание Национального форума «Открытое Правительство» (27.06.2018)</a:t>
          </a:r>
        </a:p>
      </dsp:txBody>
      <dsp:txXfrm>
        <a:off x="2827514" y="2735202"/>
        <a:ext cx="2569405" cy="713290"/>
      </dsp:txXfrm>
    </dsp:sp>
    <dsp:sp modelId="{08378EEF-7176-9449-9239-6B8E5BCE15D8}">
      <dsp:nvSpPr>
        <dsp:cNvPr id="0" name=""/>
        <dsp:cNvSpPr/>
      </dsp:nvSpPr>
      <dsp:spPr>
        <a:xfrm>
          <a:off x="4676872" y="2771997"/>
          <a:ext cx="821352" cy="6389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C71063-67A6-4447-9AC6-6AF6054A26FD}">
      <dsp:nvSpPr>
        <dsp:cNvPr id="0" name=""/>
        <dsp:cNvSpPr/>
      </dsp:nvSpPr>
      <dsp:spPr>
        <a:xfrm rot="5400000">
          <a:off x="4989764" y="4390453"/>
          <a:ext cx="670846" cy="63927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7C4B645-B019-8D45-8082-55E4F12350A8}">
      <dsp:nvSpPr>
        <dsp:cNvPr id="0" name=""/>
        <dsp:cNvSpPr/>
      </dsp:nvSpPr>
      <dsp:spPr>
        <a:xfrm>
          <a:off x="4181158" y="3584577"/>
          <a:ext cx="2391054" cy="79048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Разработка НПД (июль-август 2018)</a:t>
          </a:r>
        </a:p>
      </dsp:txBody>
      <dsp:txXfrm>
        <a:off x="4219753" y="3623172"/>
        <a:ext cx="2313864" cy="713290"/>
      </dsp:txXfrm>
    </dsp:sp>
    <dsp:sp modelId="{36DB38AF-624C-F541-B298-3592BB04F5AF}">
      <dsp:nvSpPr>
        <dsp:cNvPr id="0" name=""/>
        <dsp:cNvSpPr/>
      </dsp:nvSpPr>
      <dsp:spPr>
        <a:xfrm>
          <a:off x="5941341" y="3659968"/>
          <a:ext cx="821352" cy="6389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74216F-A5A9-0C4C-98DC-4C6B70ABDC8B}">
      <dsp:nvSpPr>
        <dsp:cNvPr id="0" name=""/>
        <dsp:cNvSpPr/>
      </dsp:nvSpPr>
      <dsp:spPr>
        <a:xfrm>
          <a:off x="5573397" y="4472548"/>
          <a:ext cx="2875359" cy="79048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Утверждение НПД 2018-2020 (15.10.2018)</a:t>
          </a:r>
        </a:p>
      </dsp:txBody>
      <dsp:txXfrm>
        <a:off x="5611992" y="4511143"/>
        <a:ext cx="2798169" cy="7132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01D5BF-C28D-1440-A08E-380429E3E06B}">
      <dsp:nvSpPr>
        <dsp:cNvPr id="0" name=""/>
        <dsp:cNvSpPr/>
      </dsp:nvSpPr>
      <dsp:spPr>
        <a:xfrm>
          <a:off x="0" y="621808"/>
          <a:ext cx="8229600" cy="83947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/>
            <a:t>Состоит из 18 обязательств</a:t>
          </a:r>
        </a:p>
      </dsp:txBody>
      <dsp:txXfrm>
        <a:off x="40980" y="662788"/>
        <a:ext cx="8147640" cy="757514"/>
      </dsp:txXfrm>
    </dsp:sp>
    <dsp:sp modelId="{017D208C-8C59-B94A-AC9A-89C480924F62}">
      <dsp:nvSpPr>
        <dsp:cNvPr id="0" name=""/>
        <dsp:cNvSpPr/>
      </dsp:nvSpPr>
      <dsp:spPr>
        <a:xfrm>
          <a:off x="0" y="1562083"/>
          <a:ext cx="8229600" cy="83947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/>
            <a:t>Охватывает 9 тематических групп OGP</a:t>
          </a:r>
        </a:p>
      </dsp:txBody>
      <dsp:txXfrm>
        <a:off x="40980" y="1603063"/>
        <a:ext cx="8147640" cy="757514"/>
      </dsp:txXfrm>
    </dsp:sp>
    <dsp:sp modelId="{4219AE47-D446-4645-AD49-B0AF7CC2059E}">
      <dsp:nvSpPr>
        <dsp:cNvPr id="0" name=""/>
        <dsp:cNvSpPr/>
      </dsp:nvSpPr>
      <dsp:spPr>
        <a:xfrm>
          <a:off x="0" y="2502358"/>
          <a:ext cx="8229600" cy="83947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/>
            <a:t>Задействован 21 государственный орган</a:t>
          </a:r>
        </a:p>
      </dsp:txBody>
      <dsp:txXfrm>
        <a:off x="40980" y="2543338"/>
        <a:ext cx="8147640" cy="7575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C8BF82-163C-754D-AC20-697DD165F833}">
      <dsp:nvSpPr>
        <dsp:cNvPr id="0" name=""/>
        <dsp:cNvSpPr/>
      </dsp:nvSpPr>
      <dsp:spPr>
        <a:xfrm>
          <a:off x="0" y="148375"/>
          <a:ext cx="8229600" cy="11520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/>
            <a:t>Cнизит</a:t>
          </a:r>
          <a:r>
            <a:rPr lang="ru-RU" sz="2900" kern="1200" dirty="0"/>
            <a:t> конфликты и недоверие на местах.</a:t>
          </a:r>
        </a:p>
      </dsp:txBody>
      <dsp:txXfrm>
        <a:off x="56237" y="204612"/>
        <a:ext cx="8117126" cy="1039555"/>
      </dsp:txXfrm>
    </dsp:sp>
    <dsp:sp modelId="{E108CC85-56C0-ED44-9D41-07A728AF6EA1}">
      <dsp:nvSpPr>
        <dsp:cNvPr id="0" name=""/>
        <dsp:cNvSpPr/>
      </dsp:nvSpPr>
      <dsp:spPr>
        <a:xfrm>
          <a:off x="0" y="1383925"/>
          <a:ext cx="8229600" cy="11520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/>
            <a:t>Улучшит надзор со стороны депутатов и граждан .</a:t>
          </a:r>
        </a:p>
      </dsp:txBody>
      <dsp:txXfrm>
        <a:off x="56237" y="1440162"/>
        <a:ext cx="8117126" cy="1039555"/>
      </dsp:txXfrm>
    </dsp:sp>
    <dsp:sp modelId="{9F83D497-5AE8-424E-932B-B1E06015D5F8}">
      <dsp:nvSpPr>
        <dsp:cNvPr id="0" name=""/>
        <dsp:cNvSpPr/>
      </dsp:nvSpPr>
      <dsp:spPr>
        <a:xfrm>
          <a:off x="0" y="2619474"/>
          <a:ext cx="8229600" cy="11520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/>
            <a:t>Сократит нагрузку на государственных служащих из-за  сокращения письменных запросов.</a:t>
          </a:r>
        </a:p>
      </dsp:txBody>
      <dsp:txXfrm>
        <a:off x="56237" y="2675711"/>
        <a:ext cx="8117126" cy="10395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C8BF82-163C-754D-AC20-697DD165F833}">
      <dsp:nvSpPr>
        <dsp:cNvPr id="0" name=""/>
        <dsp:cNvSpPr/>
      </dsp:nvSpPr>
      <dsp:spPr>
        <a:xfrm>
          <a:off x="0" y="396190"/>
          <a:ext cx="8229600" cy="9945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err="1"/>
            <a:t>Сок</a:t>
          </a:r>
          <a:r>
            <a:rPr lang="ru-RU" sz="2500" kern="1200" dirty="0" err="1"/>
            <a:t>ратит</a:t>
          </a:r>
          <a:r>
            <a:rPr lang="en-GB" sz="2500" kern="1200" dirty="0"/>
            <a:t> </a:t>
          </a:r>
          <a:r>
            <a:rPr lang="en-GB" sz="2500" kern="1200" dirty="0" err="1"/>
            <a:t>коррупци</a:t>
          </a:r>
          <a:r>
            <a:rPr lang="ru-RU" sz="2500" kern="1200" dirty="0" err="1"/>
            <a:t>онные</a:t>
          </a:r>
          <a:r>
            <a:rPr lang="ru-RU" sz="2500" kern="1200" dirty="0"/>
            <a:t> проявления</a:t>
          </a:r>
          <a:r>
            <a:rPr lang="en-GB" sz="2500" kern="1200" dirty="0"/>
            <a:t> </a:t>
          </a:r>
          <a:r>
            <a:rPr lang="en-GB" sz="2500" kern="1200" dirty="0" err="1"/>
            <a:t>при</a:t>
          </a:r>
          <a:r>
            <a:rPr lang="en-GB" sz="2500" kern="1200" dirty="0"/>
            <a:t> </a:t>
          </a:r>
          <a:r>
            <a:rPr lang="en-GB" sz="2500" kern="1200" dirty="0" err="1"/>
            <a:t>использовании</a:t>
          </a:r>
          <a:r>
            <a:rPr lang="en-GB" sz="2500" kern="1200" dirty="0"/>
            <a:t> </a:t>
          </a:r>
          <a:r>
            <a:rPr lang="en-GB" sz="2500" kern="1200" dirty="0" err="1"/>
            <a:t>государственного</a:t>
          </a:r>
          <a:r>
            <a:rPr lang="en-GB" sz="2500" kern="1200" dirty="0"/>
            <a:t> </a:t>
          </a:r>
          <a:r>
            <a:rPr lang="en-GB" sz="2500" kern="1200" dirty="0" err="1"/>
            <a:t>и</a:t>
          </a:r>
          <a:r>
            <a:rPr lang="en-GB" sz="2500" kern="1200" dirty="0"/>
            <a:t> </a:t>
          </a:r>
          <a:r>
            <a:rPr lang="en-GB" sz="2500" kern="1200" dirty="0" err="1"/>
            <a:t>муниципального</a:t>
          </a:r>
          <a:r>
            <a:rPr lang="en-GB" sz="2500" kern="1200" dirty="0"/>
            <a:t> </a:t>
          </a:r>
          <a:r>
            <a:rPr lang="en-GB" sz="2500" kern="1200" dirty="0" err="1"/>
            <a:t>имущества</a:t>
          </a:r>
          <a:r>
            <a:rPr lang="ru-RU" sz="2500" kern="1200" dirty="0"/>
            <a:t>.</a:t>
          </a:r>
        </a:p>
      </dsp:txBody>
      <dsp:txXfrm>
        <a:off x="48547" y="444737"/>
        <a:ext cx="8132506" cy="897406"/>
      </dsp:txXfrm>
    </dsp:sp>
    <dsp:sp modelId="{E108CC85-56C0-ED44-9D41-07A728AF6EA1}">
      <dsp:nvSpPr>
        <dsp:cNvPr id="0" name=""/>
        <dsp:cNvSpPr/>
      </dsp:nvSpPr>
      <dsp:spPr>
        <a:xfrm>
          <a:off x="0" y="1462690"/>
          <a:ext cx="8229600" cy="9945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/>
            <a:t>Улучшит надзор со стороны депутатов и граждан .</a:t>
          </a:r>
        </a:p>
      </dsp:txBody>
      <dsp:txXfrm>
        <a:off x="48547" y="1511237"/>
        <a:ext cx="8132506" cy="897406"/>
      </dsp:txXfrm>
    </dsp:sp>
    <dsp:sp modelId="{9F83D497-5AE8-424E-932B-B1E06015D5F8}">
      <dsp:nvSpPr>
        <dsp:cNvPr id="0" name=""/>
        <dsp:cNvSpPr/>
      </dsp:nvSpPr>
      <dsp:spPr>
        <a:xfrm>
          <a:off x="0" y="2529190"/>
          <a:ext cx="8229600" cy="9945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/>
            <a:t>Увеличит доходы государства от приватизации и аренды.</a:t>
          </a:r>
        </a:p>
      </dsp:txBody>
      <dsp:txXfrm>
        <a:off x="48547" y="2577737"/>
        <a:ext cx="8132506" cy="8974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C8BF82-163C-754D-AC20-697DD165F833}">
      <dsp:nvSpPr>
        <dsp:cNvPr id="0" name=""/>
        <dsp:cNvSpPr/>
      </dsp:nvSpPr>
      <dsp:spPr>
        <a:xfrm>
          <a:off x="0" y="30699"/>
          <a:ext cx="8229600" cy="9149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Системно вовлечет граждан в мониторинг деятельности государственных органов.</a:t>
          </a:r>
        </a:p>
      </dsp:txBody>
      <dsp:txXfrm>
        <a:off x="44664" y="75363"/>
        <a:ext cx="8140272" cy="825612"/>
      </dsp:txXfrm>
    </dsp:sp>
    <dsp:sp modelId="{E108CC85-56C0-ED44-9D41-07A728AF6EA1}">
      <dsp:nvSpPr>
        <dsp:cNvPr id="0" name=""/>
        <dsp:cNvSpPr/>
      </dsp:nvSpPr>
      <dsp:spPr>
        <a:xfrm>
          <a:off x="0" y="1011879"/>
          <a:ext cx="8229600" cy="9149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Создаст диалоговые площадки с гражданами.</a:t>
          </a:r>
        </a:p>
      </dsp:txBody>
      <dsp:txXfrm>
        <a:off x="44664" y="1056543"/>
        <a:ext cx="8140272" cy="825612"/>
      </dsp:txXfrm>
    </dsp:sp>
    <dsp:sp modelId="{4366F851-7814-8C4D-A198-907C6C277FB9}">
      <dsp:nvSpPr>
        <dsp:cNvPr id="0" name=""/>
        <dsp:cNvSpPr/>
      </dsp:nvSpPr>
      <dsp:spPr>
        <a:xfrm>
          <a:off x="0" y="1993059"/>
          <a:ext cx="8229600" cy="9149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Внедрит практику заслушивания альтернативных отчетов граждан.</a:t>
          </a:r>
        </a:p>
      </dsp:txBody>
      <dsp:txXfrm>
        <a:off x="44664" y="2037723"/>
        <a:ext cx="8140272" cy="825612"/>
      </dsp:txXfrm>
    </dsp:sp>
    <dsp:sp modelId="{9F83D497-5AE8-424E-932B-B1E06015D5F8}">
      <dsp:nvSpPr>
        <dsp:cNvPr id="0" name=""/>
        <dsp:cNvSpPr/>
      </dsp:nvSpPr>
      <dsp:spPr>
        <a:xfrm>
          <a:off x="0" y="2974240"/>
          <a:ext cx="8229600" cy="9149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У</a:t>
          </a:r>
          <a:r>
            <a:rPr lang="en-GB" sz="2300" kern="1200" dirty="0" err="1"/>
            <a:t>луч</a:t>
          </a:r>
          <a:r>
            <a:rPr lang="ru-RU" sz="2300" kern="1200" dirty="0"/>
            <a:t>шит</a:t>
          </a:r>
          <a:r>
            <a:rPr lang="en-GB" sz="2300" kern="1200" dirty="0"/>
            <a:t> </a:t>
          </a:r>
          <a:r>
            <a:rPr lang="en-GB" sz="2300" kern="1200" dirty="0" err="1"/>
            <a:t>подотчетност</a:t>
          </a:r>
          <a:r>
            <a:rPr lang="ru-RU" sz="2300" kern="1200" dirty="0"/>
            <a:t>ь</a:t>
          </a:r>
          <a:r>
            <a:rPr lang="en-GB" sz="2300" kern="1200" dirty="0"/>
            <a:t> </a:t>
          </a:r>
          <a:r>
            <a:rPr lang="en-GB" sz="2300" kern="1200" dirty="0" err="1"/>
            <a:t>правительства</a:t>
          </a:r>
          <a:r>
            <a:rPr lang="en-GB" sz="2300" kern="1200" dirty="0"/>
            <a:t> </a:t>
          </a:r>
          <a:r>
            <a:rPr lang="en-GB" sz="2300" kern="1200" dirty="0" err="1"/>
            <a:t>и</a:t>
          </a:r>
          <a:r>
            <a:rPr lang="en-GB" sz="2300" kern="1200" dirty="0"/>
            <a:t> </a:t>
          </a:r>
          <a:r>
            <a:rPr lang="en-GB" sz="2300" kern="1200" dirty="0" err="1"/>
            <a:t>пов</a:t>
          </a:r>
          <a:r>
            <a:rPr lang="ru-RU" sz="2300" kern="1200" dirty="0" err="1"/>
            <a:t>ысит</a:t>
          </a:r>
          <a:r>
            <a:rPr lang="en-GB" sz="2300" kern="1200" dirty="0"/>
            <a:t> </a:t>
          </a:r>
          <a:r>
            <a:rPr lang="en-GB" sz="2300" kern="1200" dirty="0" err="1"/>
            <a:t>эффективност</a:t>
          </a:r>
          <a:r>
            <a:rPr lang="ru-RU" sz="2300" kern="1200" dirty="0"/>
            <a:t>ь</a:t>
          </a:r>
          <a:r>
            <a:rPr lang="en-GB" sz="2300" kern="1200" dirty="0"/>
            <a:t> </a:t>
          </a:r>
          <a:r>
            <a:rPr lang="en-GB" sz="2300" kern="1200" dirty="0" err="1"/>
            <a:t>исполнения</a:t>
          </a:r>
          <a:r>
            <a:rPr lang="en-GB" sz="2300" kern="1200" dirty="0"/>
            <a:t> </a:t>
          </a:r>
          <a:r>
            <a:rPr lang="en-GB" sz="2300" kern="1200" dirty="0" err="1"/>
            <a:t>антикоррупционных</a:t>
          </a:r>
          <a:r>
            <a:rPr lang="en-GB" sz="2300" kern="1200" dirty="0"/>
            <a:t> </a:t>
          </a:r>
          <a:r>
            <a:rPr lang="en-GB" sz="2300" kern="1200" dirty="0" err="1"/>
            <a:t>планов</a:t>
          </a:r>
          <a:r>
            <a:rPr lang="ru-RU" sz="2300" kern="1200" dirty="0"/>
            <a:t>.</a:t>
          </a:r>
        </a:p>
      </dsp:txBody>
      <dsp:txXfrm>
        <a:off x="44664" y="3018904"/>
        <a:ext cx="8140272" cy="82561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C8BF82-163C-754D-AC20-697DD165F833}">
      <dsp:nvSpPr>
        <dsp:cNvPr id="0" name=""/>
        <dsp:cNvSpPr/>
      </dsp:nvSpPr>
      <dsp:spPr>
        <a:xfrm>
          <a:off x="0" y="33222"/>
          <a:ext cx="8229600" cy="9136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Внедрит открытые данные в системе государственных закупок.</a:t>
          </a:r>
        </a:p>
      </dsp:txBody>
      <dsp:txXfrm>
        <a:off x="44602" y="77824"/>
        <a:ext cx="8140396" cy="824474"/>
      </dsp:txXfrm>
    </dsp:sp>
    <dsp:sp modelId="{E108CC85-56C0-ED44-9D41-07A728AF6EA1}">
      <dsp:nvSpPr>
        <dsp:cNvPr id="0" name=""/>
        <dsp:cNvSpPr/>
      </dsp:nvSpPr>
      <dsp:spPr>
        <a:xfrm>
          <a:off x="0" y="1013141"/>
          <a:ext cx="8229600" cy="9136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Создаст создаст систему мониторинга государственных закупок.</a:t>
          </a:r>
        </a:p>
      </dsp:txBody>
      <dsp:txXfrm>
        <a:off x="44602" y="1057743"/>
        <a:ext cx="8140396" cy="824474"/>
      </dsp:txXfrm>
    </dsp:sp>
    <dsp:sp modelId="{4366F851-7814-8C4D-A198-907C6C277FB9}">
      <dsp:nvSpPr>
        <dsp:cNvPr id="0" name=""/>
        <dsp:cNvSpPr/>
      </dsp:nvSpPr>
      <dsp:spPr>
        <a:xfrm>
          <a:off x="0" y="1993060"/>
          <a:ext cx="8229600" cy="9136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С</a:t>
          </a:r>
          <a:r>
            <a:rPr lang="en-GB" sz="2300" kern="1200" dirty="0" err="1"/>
            <a:t>оздаст</a:t>
          </a:r>
          <a:r>
            <a:rPr lang="en-GB" sz="2300" kern="1200" dirty="0"/>
            <a:t> </a:t>
          </a:r>
          <a:r>
            <a:rPr lang="en-GB" sz="2300" kern="1200" dirty="0" err="1"/>
            <a:t>прозрачный</a:t>
          </a:r>
          <a:r>
            <a:rPr lang="en-GB" sz="2300" kern="1200" dirty="0"/>
            <a:t> </a:t>
          </a:r>
          <a:r>
            <a:rPr lang="en-GB" sz="2300" kern="1200" dirty="0" err="1"/>
            <a:t>механизм</a:t>
          </a:r>
          <a:r>
            <a:rPr lang="en-GB" sz="2300" kern="1200" dirty="0"/>
            <a:t> </a:t>
          </a:r>
          <a:r>
            <a:rPr lang="en-GB" sz="2300" kern="1200" dirty="0" err="1"/>
            <a:t>подачи</a:t>
          </a:r>
          <a:r>
            <a:rPr lang="en-GB" sz="2300" kern="1200" dirty="0"/>
            <a:t> </a:t>
          </a:r>
          <a:r>
            <a:rPr lang="en-GB" sz="2300" kern="1200" dirty="0" err="1"/>
            <a:t>жалоб</a:t>
          </a:r>
          <a:r>
            <a:rPr lang="en-GB" sz="2300" kern="1200" dirty="0"/>
            <a:t> </a:t>
          </a:r>
          <a:r>
            <a:rPr lang="en-GB" sz="2300" kern="1200" dirty="0" err="1"/>
            <a:t>в</a:t>
          </a:r>
          <a:r>
            <a:rPr lang="en-GB" sz="2300" kern="1200" dirty="0"/>
            <a:t> </a:t>
          </a:r>
          <a:r>
            <a:rPr lang="en-GB" sz="2300" kern="1200" dirty="0" err="1"/>
            <a:t>Независимый</a:t>
          </a:r>
          <a:r>
            <a:rPr lang="en-GB" sz="2300" kern="1200" dirty="0"/>
            <a:t> </a:t>
          </a:r>
          <a:r>
            <a:rPr lang="en-GB" sz="2300" kern="1200" dirty="0" err="1"/>
            <a:t>орган</a:t>
          </a:r>
          <a:r>
            <a:rPr lang="en-GB" sz="2300" kern="1200" dirty="0"/>
            <a:t> </a:t>
          </a:r>
          <a:r>
            <a:rPr lang="en-GB" sz="2300" kern="1200" dirty="0" err="1"/>
            <a:t>по</a:t>
          </a:r>
          <a:r>
            <a:rPr lang="en-GB" sz="2300" kern="1200" dirty="0"/>
            <a:t> </a:t>
          </a:r>
          <a:r>
            <a:rPr lang="en-GB" sz="2300" kern="1200" dirty="0" err="1"/>
            <a:t>рассмотрению</a:t>
          </a:r>
          <a:r>
            <a:rPr lang="en-GB" sz="2300" kern="1200" dirty="0"/>
            <a:t> </a:t>
          </a:r>
          <a:r>
            <a:rPr lang="en-GB" sz="2300" kern="1200" dirty="0" err="1"/>
            <a:t>жалоб</a:t>
          </a:r>
          <a:r>
            <a:rPr lang="en-GB" sz="2300" kern="1200" dirty="0"/>
            <a:t> </a:t>
          </a:r>
          <a:r>
            <a:rPr lang="en-GB" sz="2300" kern="1200" dirty="0" err="1"/>
            <a:t>и</a:t>
          </a:r>
          <a:r>
            <a:rPr lang="en-GB" sz="2300" kern="1200" dirty="0"/>
            <a:t> </a:t>
          </a:r>
          <a:r>
            <a:rPr lang="en-GB" sz="2300" kern="1200" dirty="0" err="1"/>
            <a:t>протестов</a:t>
          </a:r>
          <a:r>
            <a:rPr lang="ru-RU" sz="2300" kern="1200" dirty="0"/>
            <a:t>.</a:t>
          </a:r>
        </a:p>
      </dsp:txBody>
      <dsp:txXfrm>
        <a:off x="44602" y="2037662"/>
        <a:ext cx="8140396" cy="824474"/>
      </dsp:txXfrm>
    </dsp:sp>
    <dsp:sp modelId="{9F83D497-5AE8-424E-932B-B1E06015D5F8}">
      <dsp:nvSpPr>
        <dsp:cNvPr id="0" name=""/>
        <dsp:cNvSpPr/>
      </dsp:nvSpPr>
      <dsp:spPr>
        <a:xfrm>
          <a:off x="0" y="2972978"/>
          <a:ext cx="8229600" cy="9136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У</a:t>
          </a:r>
          <a:r>
            <a:rPr lang="en-GB" sz="2300" kern="1200" dirty="0" err="1"/>
            <a:t>луч</a:t>
          </a:r>
          <a:r>
            <a:rPr lang="ru-RU" sz="2300" kern="1200" dirty="0"/>
            <a:t>шит</a:t>
          </a:r>
          <a:r>
            <a:rPr lang="en-GB" sz="2300" kern="1200" dirty="0"/>
            <a:t> </a:t>
          </a:r>
          <a:r>
            <a:rPr lang="ru-RU" sz="2300" kern="1200" dirty="0"/>
            <a:t>возможности аудита государственных закупок.</a:t>
          </a:r>
        </a:p>
      </dsp:txBody>
      <dsp:txXfrm>
        <a:off x="44602" y="3017580"/>
        <a:ext cx="8140396" cy="8244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C8BF82-163C-754D-AC20-697DD165F833}">
      <dsp:nvSpPr>
        <dsp:cNvPr id="0" name=""/>
        <dsp:cNvSpPr/>
      </dsp:nvSpPr>
      <dsp:spPr>
        <a:xfrm>
          <a:off x="0" y="30699"/>
          <a:ext cx="8229600" cy="9149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Внедрит участие граждан в бюджетном процессе на местном уровне.</a:t>
          </a:r>
        </a:p>
      </dsp:txBody>
      <dsp:txXfrm>
        <a:off x="44664" y="75363"/>
        <a:ext cx="8140272" cy="825612"/>
      </dsp:txXfrm>
    </dsp:sp>
    <dsp:sp modelId="{E108CC85-56C0-ED44-9D41-07A728AF6EA1}">
      <dsp:nvSpPr>
        <dsp:cNvPr id="0" name=""/>
        <dsp:cNvSpPr/>
      </dsp:nvSpPr>
      <dsp:spPr>
        <a:xfrm>
          <a:off x="0" y="1011879"/>
          <a:ext cx="8229600" cy="9149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Автоматизирует управление бюджетом на местном уровне.</a:t>
          </a:r>
        </a:p>
      </dsp:txBody>
      <dsp:txXfrm>
        <a:off x="44664" y="1056543"/>
        <a:ext cx="8140272" cy="825612"/>
      </dsp:txXfrm>
    </dsp:sp>
    <dsp:sp modelId="{4366F851-7814-8C4D-A198-907C6C277FB9}">
      <dsp:nvSpPr>
        <dsp:cNvPr id="0" name=""/>
        <dsp:cNvSpPr/>
      </dsp:nvSpPr>
      <dsp:spPr>
        <a:xfrm>
          <a:off x="0" y="1993059"/>
          <a:ext cx="8229600" cy="9149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Обеспечит прозрачность местных бюджетов.</a:t>
          </a:r>
        </a:p>
      </dsp:txBody>
      <dsp:txXfrm>
        <a:off x="44664" y="2037723"/>
        <a:ext cx="8140272" cy="825612"/>
      </dsp:txXfrm>
    </dsp:sp>
    <dsp:sp modelId="{9F83D497-5AE8-424E-932B-B1E06015D5F8}">
      <dsp:nvSpPr>
        <dsp:cNvPr id="0" name=""/>
        <dsp:cNvSpPr/>
      </dsp:nvSpPr>
      <dsp:spPr>
        <a:xfrm>
          <a:off x="0" y="2974240"/>
          <a:ext cx="8229600" cy="9149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У</a:t>
          </a:r>
          <a:r>
            <a:rPr lang="en-GB" sz="2300" kern="1200" dirty="0" err="1"/>
            <a:t>луч</a:t>
          </a:r>
          <a:r>
            <a:rPr lang="ru-RU" sz="2300" kern="1200" dirty="0"/>
            <a:t>шит</a:t>
          </a:r>
          <a:r>
            <a:rPr lang="en-GB" sz="2300" kern="1200" dirty="0"/>
            <a:t> </a:t>
          </a:r>
          <a:r>
            <a:rPr lang="ru-RU" sz="2300" kern="1200" dirty="0"/>
            <a:t>взаимодействие между бюджетами разных уровней.</a:t>
          </a:r>
        </a:p>
      </dsp:txBody>
      <dsp:txXfrm>
        <a:off x="44664" y="3018904"/>
        <a:ext cx="8140272" cy="82561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C8BF82-163C-754D-AC20-697DD165F833}">
      <dsp:nvSpPr>
        <dsp:cNvPr id="0" name=""/>
        <dsp:cNvSpPr/>
      </dsp:nvSpPr>
      <dsp:spPr>
        <a:xfrm>
          <a:off x="0" y="33222"/>
          <a:ext cx="8229600" cy="9136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Автоматизирует публикацию судебных актов.</a:t>
          </a:r>
        </a:p>
      </dsp:txBody>
      <dsp:txXfrm>
        <a:off x="44602" y="77824"/>
        <a:ext cx="8140396" cy="824474"/>
      </dsp:txXfrm>
    </dsp:sp>
    <dsp:sp modelId="{E108CC85-56C0-ED44-9D41-07A728AF6EA1}">
      <dsp:nvSpPr>
        <dsp:cNvPr id="0" name=""/>
        <dsp:cNvSpPr/>
      </dsp:nvSpPr>
      <dsp:spPr>
        <a:xfrm>
          <a:off x="0" y="1013141"/>
          <a:ext cx="8229600" cy="9136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Автоматизирует </a:t>
          </a:r>
          <a:r>
            <a:rPr lang="ru-RU" sz="2300" kern="1200" dirty="0" err="1"/>
            <a:t>деперсонификацию</a:t>
          </a:r>
          <a:r>
            <a:rPr lang="ru-RU" sz="2300" kern="1200" dirty="0"/>
            <a:t> в судебных актах.</a:t>
          </a:r>
        </a:p>
      </dsp:txBody>
      <dsp:txXfrm>
        <a:off x="44602" y="1057743"/>
        <a:ext cx="8140396" cy="824474"/>
      </dsp:txXfrm>
    </dsp:sp>
    <dsp:sp modelId="{4366F851-7814-8C4D-A198-907C6C277FB9}">
      <dsp:nvSpPr>
        <dsp:cNvPr id="0" name=""/>
        <dsp:cNvSpPr/>
      </dsp:nvSpPr>
      <dsp:spPr>
        <a:xfrm>
          <a:off x="0" y="1993060"/>
          <a:ext cx="8229600" cy="9136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Создаст возможности для контекстного  поиска информации.</a:t>
          </a:r>
        </a:p>
      </dsp:txBody>
      <dsp:txXfrm>
        <a:off x="44602" y="2037662"/>
        <a:ext cx="8140396" cy="824474"/>
      </dsp:txXfrm>
    </dsp:sp>
    <dsp:sp modelId="{9F83D497-5AE8-424E-932B-B1E06015D5F8}">
      <dsp:nvSpPr>
        <dsp:cNvPr id="0" name=""/>
        <dsp:cNvSpPr/>
      </dsp:nvSpPr>
      <dsp:spPr>
        <a:xfrm>
          <a:off x="0" y="2972978"/>
          <a:ext cx="8229600" cy="9136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/>
            <a:t>Создаст возможность для гражданского мониторинга судебных актов.</a:t>
          </a:r>
        </a:p>
      </dsp:txBody>
      <dsp:txXfrm>
        <a:off x="44602" y="3017580"/>
        <a:ext cx="8140396" cy="82447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1351539"/>
          <a:ext cx="8229600" cy="1216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Создаст условия для формирования системы  подотчетности ОМСУ перед населением.</a:t>
          </a:r>
        </a:p>
      </dsp:txBody>
      <dsp:txXfrm>
        <a:off x="59399" y="1410938"/>
        <a:ext cx="8110802" cy="109800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7659"/>
          <a:ext cx="8229600" cy="95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err="1"/>
            <a:t>Обеспеч</a:t>
          </a:r>
          <a:r>
            <a:rPr lang="ru-RU" sz="2400" kern="1200" dirty="0" err="1"/>
            <a:t>ит</a:t>
          </a:r>
          <a:r>
            <a:rPr lang="en-GB" sz="2400" kern="1200" dirty="0"/>
            <a:t> </a:t>
          </a:r>
          <a:r>
            <a:rPr lang="en-GB" sz="2400" kern="1200" dirty="0" err="1"/>
            <a:t>доступа</a:t>
          </a:r>
          <a:r>
            <a:rPr lang="en-GB" sz="2400" kern="1200" dirty="0"/>
            <a:t> </a:t>
          </a:r>
          <a:r>
            <a:rPr lang="en-GB" sz="2400" kern="1200" dirty="0" err="1"/>
            <a:t>граждан</a:t>
          </a:r>
          <a:r>
            <a:rPr lang="ru-RU" sz="2400" kern="1200" dirty="0" err="1"/>
            <a:t>ам</a:t>
          </a:r>
          <a:r>
            <a:rPr lang="en-GB" sz="2400" kern="1200" dirty="0"/>
            <a:t> </a:t>
          </a:r>
          <a:r>
            <a:rPr lang="en-GB" sz="2400" kern="1200" dirty="0" err="1"/>
            <a:t>к</a:t>
          </a:r>
          <a:r>
            <a:rPr lang="en-GB" sz="2400" kern="1200" dirty="0"/>
            <a:t> </a:t>
          </a:r>
          <a:r>
            <a:rPr lang="en-GB" sz="2400" kern="1200" dirty="0" err="1"/>
            <a:t>открытым</a:t>
          </a:r>
          <a:r>
            <a:rPr lang="en-GB" sz="2400" kern="1200" dirty="0"/>
            <a:t> </a:t>
          </a:r>
          <a:r>
            <a:rPr lang="en-GB" sz="2400" kern="1200" dirty="0" err="1"/>
            <a:t>данным</a:t>
          </a:r>
          <a:r>
            <a:rPr lang="en-GB" sz="2400" kern="1200" dirty="0"/>
            <a:t> </a:t>
          </a:r>
          <a:r>
            <a:rPr lang="en-GB" sz="2400" kern="1200" dirty="0" err="1"/>
            <a:t>организаций</a:t>
          </a:r>
          <a:r>
            <a:rPr lang="en-GB" sz="2400" kern="1200" dirty="0"/>
            <a:t> </a:t>
          </a:r>
          <a:r>
            <a:rPr lang="en-GB" sz="2400" kern="1200" dirty="0" err="1"/>
            <a:t>здравоохранения</a:t>
          </a:r>
          <a:r>
            <a:rPr lang="ru-RU" sz="2400" kern="1200" dirty="0"/>
            <a:t>.</a:t>
          </a:r>
        </a:p>
      </dsp:txBody>
      <dsp:txXfrm>
        <a:off x="46491" y="54150"/>
        <a:ext cx="8136618" cy="859398"/>
      </dsp:txXfrm>
    </dsp:sp>
    <dsp:sp modelId="{37FD88F4-7EC4-9A4B-8A43-1858CBD49256}">
      <dsp:nvSpPr>
        <dsp:cNvPr id="0" name=""/>
        <dsp:cNvSpPr/>
      </dsp:nvSpPr>
      <dsp:spPr>
        <a:xfrm>
          <a:off x="0" y="991719"/>
          <a:ext cx="8229600" cy="95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Создаст условия для </a:t>
          </a:r>
          <a:r>
            <a:rPr lang="en-GB" sz="2400" kern="1200" dirty="0" err="1"/>
            <a:t>общественн</a:t>
          </a:r>
          <a:r>
            <a:rPr lang="ru-RU" sz="2400" kern="1200" dirty="0"/>
            <a:t>ого </a:t>
          </a:r>
          <a:r>
            <a:rPr lang="en-GB" sz="2400" kern="1200" dirty="0" err="1"/>
            <a:t>мониторинг</a:t>
          </a:r>
          <a:r>
            <a:rPr lang="ru-RU" sz="2400" kern="1200" dirty="0"/>
            <a:t>а</a:t>
          </a:r>
          <a:r>
            <a:rPr lang="en-GB" sz="2400" kern="1200" dirty="0"/>
            <a:t> </a:t>
          </a:r>
          <a:r>
            <a:rPr lang="en-GB" sz="2400" kern="1200" dirty="0" err="1"/>
            <a:t>эффективности</a:t>
          </a:r>
          <a:r>
            <a:rPr lang="en-GB" sz="2400" kern="1200" dirty="0"/>
            <a:t> </a:t>
          </a:r>
          <a:r>
            <a:rPr lang="en-GB" sz="2400" kern="1200" dirty="0" err="1"/>
            <a:t>работы</a:t>
          </a:r>
          <a:r>
            <a:rPr lang="en-GB" sz="2400" kern="1200" dirty="0"/>
            <a:t> </a:t>
          </a:r>
          <a:r>
            <a:rPr lang="en-GB" sz="2400" kern="1200" dirty="0" err="1"/>
            <a:t>организаций</a:t>
          </a:r>
          <a:r>
            <a:rPr lang="en-GB" sz="2400" kern="1200" dirty="0"/>
            <a:t> </a:t>
          </a:r>
          <a:r>
            <a:rPr lang="en-GB" sz="2400" kern="1200" dirty="0" err="1"/>
            <a:t>здравоохра</a:t>
          </a:r>
          <a:r>
            <a:rPr lang="ru-RU" sz="2400" kern="1200" dirty="0"/>
            <a:t>нения.</a:t>
          </a:r>
        </a:p>
      </dsp:txBody>
      <dsp:txXfrm>
        <a:off x="46491" y="1038210"/>
        <a:ext cx="8136618" cy="859398"/>
      </dsp:txXfrm>
    </dsp:sp>
    <dsp:sp modelId="{DA22A945-46EF-3340-94B8-96D658AD9E3A}">
      <dsp:nvSpPr>
        <dsp:cNvPr id="0" name=""/>
        <dsp:cNvSpPr/>
      </dsp:nvSpPr>
      <dsp:spPr>
        <a:xfrm>
          <a:off x="0" y="1975780"/>
          <a:ext cx="8229600" cy="95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</a:t>
          </a:r>
          <a:r>
            <a:rPr lang="en-GB" sz="2400" kern="1200" dirty="0" err="1"/>
            <a:t>оздаст</a:t>
          </a:r>
          <a:r>
            <a:rPr lang="en-GB" sz="2400" kern="1200" dirty="0"/>
            <a:t> </a:t>
          </a:r>
          <a:r>
            <a:rPr lang="en-GB" sz="2400" kern="1200" dirty="0" err="1"/>
            <a:t>возможности</a:t>
          </a:r>
          <a:r>
            <a:rPr lang="en-GB" sz="2400" kern="1200" dirty="0"/>
            <a:t> </a:t>
          </a:r>
          <a:r>
            <a:rPr lang="en-GB" sz="2400" kern="1200" dirty="0" err="1"/>
            <a:t>для</a:t>
          </a:r>
          <a:r>
            <a:rPr lang="en-GB" sz="2400" kern="1200" dirty="0"/>
            <a:t> </a:t>
          </a:r>
          <a:r>
            <a:rPr lang="en-GB" sz="2400" kern="1200" dirty="0" err="1"/>
            <a:t>глубинного</a:t>
          </a:r>
          <a:r>
            <a:rPr lang="en-GB" sz="2400" kern="1200" dirty="0"/>
            <a:t> </a:t>
          </a:r>
          <a:r>
            <a:rPr lang="en-GB" sz="2400" kern="1200" dirty="0" err="1"/>
            <a:t>анализа</a:t>
          </a:r>
          <a:r>
            <a:rPr lang="en-GB" sz="2400" kern="1200" dirty="0"/>
            <a:t> </a:t>
          </a:r>
          <a:r>
            <a:rPr lang="en-GB" sz="2400" kern="1200" dirty="0" err="1"/>
            <a:t>системных</a:t>
          </a:r>
          <a:r>
            <a:rPr lang="en-GB" sz="2400" kern="1200" dirty="0"/>
            <a:t> </a:t>
          </a:r>
          <a:r>
            <a:rPr lang="en-GB" sz="2400" kern="1200" dirty="0" err="1"/>
            <a:t>проблем</a:t>
          </a:r>
          <a:r>
            <a:rPr lang="en-GB" sz="2400" kern="1200" dirty="0"/>
            <a:t> </a:t>
          </a:r>
          <a:r>
            <a:rPr lang="en-GB" sz="2400" kern="1200" dirty="0" err="1"/>
            <a:t>в</a:t>
          </a:r>
          <a:r>
            <a:rPr lang="en-GB" sz="2400" kern="1200" dirty="0"/>
            <a:t> </a:t>
          </a:r>
          <a:r>
            <a:rPr lang="en-GB" sz="2400" kern="1200" dirty="0" err="1"/>
            <a:t>сфере</a:t>
          </a:r>
          <a:r>
            <a:rPr lang="en-GB" sz="2400" kern="1200" dirty="0"/>
            <a:t> </a:t>
          </a:r>
          <a:r>
            <a:rPr lang="en-GB" sz="2400" kern="1200" dirty="0" err="1"/>
            <a:t>здравоохранения</a:t>
          </a:r>
          <a:r>
            <a:rPr lang="ru-RU" sz="2400" kern="1200" dirty="0"/>
            <a:t>.</a:t>
          </a:r>
          <a:r>
            <a:rPr lang="en-GB" sz="2400" kern="1200" dirty="0"/>
            <a:t> </a:t>
          </a:r>
          <a:endParaRPr lang="ru-RU" sz="2400" kern="1200" dirty="0"/>
        </a:p>
      </dsp:txBody>
      <dsp:txXfrm>
        <a:off x="46491" y="2022271"/>
        <a:ext cx="8136618" cy="859398"/>
      </dsp:txXfrm>
    </dsp:sp>
    <dsp:sp modelId="{89D4665C-60F6-E840-9079-C70BA89B8BA6}">
      <dsp:nvSpPr>
        <dsp:cNvPr id="0" name=""/>
        <dsp:cNvSpPr/>
      </dsp:nvSpPr>
      <dsp:spPr>
        <a:xfrm>
          <a:off x="0" y="2959840"/>
          <a:ext cx="8229600" cy="95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М</a:t>
          </a:r>
          <a:r>
            <a:rPr lang="en-GB" sz="2400" kern="1200" dirty="0" err="1"/>
            <a:t>инимизирует</a:t>
          </a:r>
          <a:r>
            <a:rPr lang="en-GB" sz="2400" kern="1200" dirty="0"/>
            <a:t> </a:t>
          </a:r>
          <a:r>
            <a:rPr lang="en-GB" sz="2400" kern="1200" dirty="0" err="1"/>
            <a:t>коррупционные</a:t>
          </a:r>
          <a:r>
            <a:rPr lang="en-GB" sz="2400" kern="1200" dirty="0"/>
            <a:t> </a:t>
          </a:r>
          <a:r>
            <a:rPr lang="en-GB" sz="2400" kern="1200" dirty="0" err="1"/>
            <a:t>рис</a:t>
          </a:r>
          <a:r>
            <a:rPr lang="ru-RU" sz="2400" kern="1200" dirty="0" err="1"/>
            <a:t>ки</a:t>
          </a:r>
          <a:r>
            <a:rPr lang="ru-RU" sz="2400" kern="1200" dirty="0"/>
            <a:t>.</a:t>
          </a:r>
        </a:p>
      </dsp:txBody>
      <dsp:txXfrm>
        <a:off x="46491" y="3006331"/>
        <a:ext cx="8136618" cy="85939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15489"/>
          <a:ext cx="8229600" cy="9506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err="1"/>
            <a:t>Расши</a:t>
          </a:r>
          <a:r>
            <a:rPr lang="ru-RU" sz="2400" kern="1200" dirty="0" err="1"/>
            <a:t>рит</a:t>
          </a:r>
          <a:r>
            <a:rPr lang="en-GB" sz="2400" kern="1200" dirty="0"/>
            <a:t> </a:t>
          </a:r>
          <a:r>
            <a:rPr lang="en-GB" sz="2400" kern="1200" dirty="0" err="1"/>
            <a:t>источник</a:t>
          </a:r>
          <a:r>
            <a:rPr lang="ru-RU" sz="2400" kern="1200" dirty="0"/>
            <a:t>и для</a:t>
          </a:r>
          <a:r>
            <a:rPr lang="en-GB" sz="2400" kern="1200" dirty="0"/>
            <a:t> </a:t>
          </a:r>
          <a:r>
            <a:rPr lang="en-GB" sz="2400" kern="1200" dirty="0" err="1"/>
            <a:t>исторической</a:t>
          </a:r>
          <a:r>
            <a:rPr lang="en-GB" sz="2400" kern="1200" dirty="0"/>
            <a:t> </a:t>
          </a:r>
          <a:r>
            <a:rPr lang="en-GB" sz="2400" kern="1200" dirty="0" err="1"/>
            <a:t>науки</a:t>
          </a:r>
          <a:r>
            <a:rPr lang="ru-RU" sz="2400" kern="1200" dirty="0"/>
            <a:t>.</a:t>
          </a:r>
        </a:p>
      </dsp:txBody>
      <dsp:txXfrm>
        <a:off x="46406" y="61895"/>
        <a:ext cx="8136788" cy="857813"/>
      </dsp:txXfrm>
    </dsp:sp>
    <dsp:sp modelId="{37FD88F4-7EC4-9A4B-8A43-1858CBD49256}">
      <dsp:nvSpPr>
        <dsp:cNvPr id="0" name=""/>
        <dsp:cNvSpPr/>
      </dsp:nvSpPr>
      <dsp:spPr>
        <a:xfrm>
          <a:off x="0" y="994914"/>
          <a:ext cx="8229600" cy="9506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Создаст </a:t>
          </a:r>
          <a:r>
            <a:rPr lang="en-GB" sz="2400" kern="1200" dirty="0" err="1"/>
            <a:t>услови</a:t>
          </a:r>
          <a:r>
            <a:rPr lang="ru-RU" sz="2400" kern="1200" dirty="0"/>
            <a:t>я</a:t>
          </a:r>
          <a:r>
            <a:rPr lang="en-GB" sz="2400" kern="1200" dirty="0"/>
            <a:t> </a:t>
          </a:r>
          <a:r>
            <a:rPr lang="en-GB" sz="2400" kern="1200" dirty="0" err="1"/>
            <a:t>для</a:t>
          </a:r>
          <a:r>
            <a:rPr lang="en-GB" sz="2400" kern="1200" dirty="0"/>
            <a:t> </a:t>
          </a:r>
          <a:r>
            <a:rPr lang="en-GB" sz="2400" kern="1200" dirty="0" err="1"/>
            <a:t>использования</a:t>
          </a:r>
          <a:r>
            <a:rPr lang="en-GB" sz="2400" kern="1200" dirty="0"/>
            <a:t> </a:t>
          </a:r>
          <a:r>
            <a:rPr lang="en-GB" sz="2400" kern="1200" dirty="0" err="1"/>
            <a:t>потенциала</a:t>
          </a:r>
          <a:r>
            <a:rPr lang="en-GB" sz="2400" kern="1200" dirty="0"/>
            <a:t> </a:t>
          </a:r>
          <a:r>
            <a:rPr lang="en-GB" sz="2400" kern="1200" dirty="0" err="1"/>
            <a:t>документальной</a:t>
          </a:r>
          <a:r>
            <a:rPr lang="en-GB" sz="2400" kern="1200" dirty="0"/>
            <a:t> </a:t>
          </a:r>
          <a:r>
            <a:rPr lang="en-GB" sz="2400" kern="1200" dirty="0" err="1"/>
            <a:t>памяти</a:t>
          </a:r>
          <a:r>
            <a:rPr lang="ru-RU" sz="2400" kern="1200" dirty="0"/>
            <a:t>.</a:t>
          </a:r>
        </a:p>
      </dsp:txBody>
      <dsp:txXfrm>
        <a:off x="46406" y="1041320"/>
        <a:ext cx="8136788" cy="857813"/>
      </dsp:txXfrm>
    </dsp:sp>
    <dsp:sp modelId="{DA22A945-46EF-3340-94B8-96D658AD9E3A}">
      <dsp:nvSpPr>
        <dsp:cNvPr id="0" name=""/>
        <dsp:cNvSpPr/>
      </dsp:nvSpPr>
      <dsp:spPr>
        <a:xfrm>
          <a:off x="0" y="1974339"/>
          <a:ext cx="8229600" cy="9506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Позволит </a:t>
          </a:r>
          <a:r>
            <a:rPr lang="en-GB" sz="2400" kern="1200" dirty="0" err="1"/>
            <a:t>опубликова</a:t>
          </a:r>
          <a:r>
            <a:rPr lang="ru-RU" sz="2400" kern="1200" dirty="0" err="1"/>
            <a:t>ть</a:t>
          </a:r>
          <a:r>
            <a:rPr lang="ru-RU" sz="2400" kern="1200" dirty="0"/>
            <a:t> и </a:t>
          </a:r>
          <a:r>
            <a:rPr lang="en-GB" sz="2400" kern="1200" dirty="0" err="1"/>
            <a:t>оцифрова</a:t>
          </a:r>
          <a:r>
            <a:rPr lang="ru-RU" sz="2400" kern="1200" dirty="0" err="1"/>
            <a:t>ть</a:t>
          </a:r>
          <a:r>
            <a:rPr lang="en-GB" sz="2400" kern="1200" dirty="0"/>
            <a:t> </a:t>
          </a:r>
          <a:r>
            <a:rPr lang="en-GB" sz="2400" kern="1200" dirty="0" err="1"/>
            <a:t>полноценные</a:t>
          </a:r>
          <a:r>
            <a:rPr lang="en-GB" sz="2400" kern="1200" dirty="0"/>
            <a:t> </a:t>
          </a:r>
          <a:r>
            <a:rPr lang="en-GB" sz="2400" kern="1200" dirty="0" err="1"/>
            <a:t>списки</a:t>
          </a:r>
          <a:r>
            <a:rPr lang="en-GB" sz="2400" kern="1200" dirty="0"/>
            <a:t> </a:t>
          </a:r>
          <a:r>
            <a:rPr lang="en-GB" sz="2400" kern="1200" dirty="0" err="1"/>
            <a:t>репрессированных</a:t>
          </a:r>
          <a:r>
            <a:rPr lang="en-GB" sz="2400" kern="1200" dirty="0"/>
            <a:t> </a:t>
          </a:r>
          <a:r>
            <a:rPr lang="en-GB" sz="2400" kern="1200" dirty="0" err="1"/>
            <a:t>лиц</a:t>
          </a:r>
          <a:r>
            <a:rPr lang="ru-RU" sz="2400" kern="1200" dirty="0"/>
            <a:t>.</a:t>
          </a:r>
          <a:r>
            <a:rPr lang="en-GB" sz="2400" kern="1200" dirty="0"/>
            <a:t> </a:t>
          </a:r>
          <a:endParaRPr lang="ru-RU" sz="2400" kern="1200" dirty="0"/>
        </a:p>
      </dsp:txBody>
      <dsp:txXfrm>
        <a:off x="46406" y="2020745"/>
        <a:ext cx="8136788" cy="857813"/>
      </dsp:txXfrm>
    </dsp:sp>
    <dsp:sp modelId="{89D4665C-60F6-E840-9079-C70BA89B8BA6}">
      <dsp:nvSpPr>
        <dsp:cNvPr id="0" name=""/>
        <dsp:cNvSpPr/>
      </dsp:nvSpPr>
      <dsp:spPr>
        <a:xfrm>
          <a:off x="0" y="2953765"/>
          <a:ext cx="8229600" cy="9506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О</a:t>
          </a:r>
          <a:r>
            <a:rPr lang="en-GB" sz="2400" kern="1200" dirty="0" err="1"/>
            <a:t>блегч</a:t>
          </a:r>
          <a:r>
            <a:rPr lang="ru-RU" sz="2400" kern="1200" dirty="0" err="1"/>
            <a:t>ит</a:t>
          </a:r>
          <a:r>
            <a:rPr lang="en-GB" sz="2400" kern="1200" dirty="0"/>
            <a:t> </a:t>
          </a:r>
          <a:r>
            <a:rPr lang="en-GB" sz="2400" kern="1200" dirty="0" err="1"/>
            <a:t>поиск</a:t>
          </a:r>
          <a:r>
            <a:rPr lang="en-GB" sz="2400" kern="1200" dirty="0"/>
            <a:t> </a:t>
          </a:r>
          <a:r>
            <a:rPr lang="en-GB" sz="2400" kern="1200" dirty="0" err="1"/>
            <a:t>мест</a:t>
          </a:r>
          <a:r>
            <a:rPr lang="en-GB" sz="2400" kern="1200" dirty="0"/>
            <a:t> </a:t>
          </a:r>
          <a:r>
            <a:rPr lang="en-GB" sz="2400" kern="1200" dirty="0" err="1"/>
            <a:t>заключений</a:t>
          </a:r>
          <a:r>
            <a:rPr lang="en-GB" sz="2400" kern="1200" dirty="0"/>
            <a:t> </a:t>
          </a:r>
          <a:r>
            <a:rPr lang="en-GB" sz="2400" kern="1200" dirty="0" err="1"/>
            <a:t>и</a:t>
          </a:r>
          <a:r>
            <a:rPr lang="en-GB" sz="2400" kern="1200" dirty="0"/>
            <a:t> </a:t>
          </a:r>
          <a:r>
            <a:rPr lang="en-GB" sz="2400" kern="1200" dirty="0" err="1"/>
            <a:t>мест</a:t>
          </a:r>
          <a:r>
            <a:rPr lang="en-GB" sz="2400" kern="1200" dirty="0"/>
            <a:t> </a:t>
          </a:r>
          <a:r>
            <a:rPr lang="en-GB" sz="2400" kern="1200" dirty="0" err="1"/>
            <a:t>захоронения</a:t>
          </a:r>
          <a:r>
            <a:rPr lang="en-GB" sz="2400" kern="1200" dirty="0"/>
            <a:t> </a:t>
          </a:r>
          <a:r>
            <a:rPr lang="en-GB" sz="2400" kern="1200" dirty="0" err="1"/>
            <a:t>репрессированных</a:t>
          </a:r>
          <a:r>
            <a:rPr lang="en-GB" sz="2400" kern="1200" dirty="0"/>
            <a:t> </a:t>
          </a:r>
          <a:r>
            <a:rPr lang="en-GB" sz="2400" kern="1200" dirty="0" err="1"/>
            <a:t>лиц</a:t>
          </a:r>
          <a:r>
            <a:rPr lang="ru-RU" sz="2400" kern="1200" dirty="0"/>
            <a:t>.</a:t>
          </a:r>
        </a:p>
      </dsp:txBody>
      <dsp:txXfrm>
        <a:off x="46406" y="3000171"/>
        <a:ext cx="8136788" cy="85781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297"/>
          <a:ext cx="8229600" cy="129696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err="1"/>
            <a:t>Обеспеч</a:t>
          </a:r>
          <a:r>
            <a:rPr lang="ru-RU" sz="2400" kern="1200" dirty="0" err="1"/>
            <a:t>ит</a:t>
          </a:r>
          <a:r>
            <a:rPr lang="en-GB" sz="2400" kern="1200" dirty="0"/>
            <a:t> </a:t>
          </a:r>
          <a:r>
            <a:rPr lang="en-GB" sz="2400" kern="1200" dirty="0" err="1"/>
            <a:t>доступ</a:t>
          </a:r>
          <a:r>
            <a:rPr lang="en-GB" sz="2400" kern="1200" dirty="0"/>
            <a:t> </a:t>
          </a:r>
          <a:r>
            <a:rPr lang="en-GB" sz="2400" kern="1200" dirty="0" err="1"/>
            <a:t>к</a:t>
          </a:r>
          <a:r>
            <a:rPr lang="en-GB" sz="2400" kern="1200" dirty="0"/>
            <a:t> </a:t>
          </a:r>
          <a:r>
            <a:rPr lang="en-GB" sz="2400" kern="1200" dirty="0" err="1"/>
            <a:t>информации</a:t>
          </a:r>
          <a:r>
            <a:rPr lang="en-GB" sz="2400" kern="1200" dirty="0"/>
            <a:t> </a:t>
          </a:r>
          <a:r>
            <a:rPr lang="en-GB" sz="2400" kern="1200" dirty="0" err="1"/>
            <a:t>о</a:t>
          </a:r>
          <a:r>
            <a:rPr lang="en-GB" sz="2400" kern="1200" dirty="0"/>
            <a:t> </a:t>
          </a:r>
          <a:r>
            <a:rPr lang="en-GB" sz="2400" kern="1200" dirty="0" err="1"/>
            <a:t>проектах</a:t>
          </a:r>
          <a:r>
            <a:rPr lang="en-GB" sz="2400" kern="1200" dirty="0"/>
            <a:t> </a:t>
          </a:r>
          <a:r>
            <a:rPr lang="en-GB" sz="2400" kern="1200" dirty="0" err="1"/>
            <a:t>развития</a:t>
          </a:r>
          <a:r>
            <a:rPr lang="ru-RU" sz="2400" kern="1200" dirty="0"/>
            <a:t>.</a:t>
          </a:r>
        </a:p>
      </dsp:txBody>
      <dsp:txXfrm>
        <a:off x="63313" y="63610"/>
        <a:ext cx="8102974" cy="1170342"/>
      </dsp:txXfrm>
    </dsp:sp>
    <dsp:sp modelId="{37FD88F4-7EC4-9A4B-8A43-1858CBD49256}">
      <dsp:nvSpPr>
        <dsp:cNvPr id="0" name=""/>
        <dsp:cNvSpPr/>
      </dsp:nvSpPr>
      <dsp:spPr>
        <a:xfrm>
          <a:off x="0" y="1311455"/>
          <a:ext cx="8229600" cy="129696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Обеспечит </a:t>
          </a:r>
          <a:r>
            <a:rPr lang="en-GB" sz="2400" kern="1200" dirty="0" err="1"/>
            <a:t>вовлечение</a:t>
          </a:r>
          <a:r>
            <a:rPr lang="en-GB" sz="2400" kern="1200" dirty="0"/>
            <a:t> </a:t>
          </a:r>
          <a:r>
            <a:rPr lang="en-GB" sz="2400" kern="1200" dirty="0" err="1"/>
            <a:t>гражданского</a:t>
          </a:r>
          <a:r>
            <a:rPr lang="en-GB" sz="2400" kern="1200" dirty="0"/>
            <a:t> </a:t>
          </a:r>
          <a:r>
            <a:rPr lang="en-GB" sz="2400" kern="1200" dirty="0" err="1"/>
            <a:t>общества</a:t>
          </a:r>
          <a:r>
            <a:rPr lang="en-GB" sz="2400" kern="1200" dirty="0"/>
            <a:t> </a:t>
          </a:r>
          <a:r>
            <a:rPr lang="en-GB" sz="2400" kern="1200" dirty="0" err="1"/>
            <a:t>в</a:t>
          </a:r>
          <a:r>
            <a:rPr lang="en-GB" sz="2400" kern="1200" dirty="0"/>
            <a:t> </a:t>
          </a:r>
          <a:r>
            <a:rPr lang="en-GB" sz="2400" kern="1200" dirty="0" err="1"/>
            <a:t>вопросы</a:t>
          </a:r>
          <a:r>
            <a:rPr lang="en-GB" sz="2400" kern="1200" dirty="0"/>
            <a:t> </a:t>
          </a:r>
          <a:r>
            <a:rPr lang="en-GB" sz="2400" kern="1200" dirty="0" err="1"/>
            <a:t>координации</a:t>
          </a:r>
          <a:r>
            <a:rPr lang="en-GB" sz="2400" kern="1200" dirty="0"/>
            <a:t> </a:t>
          </a:r>
          <a:r>
            <a:rPr lang="en-GB" sz="2400" kern="1200" dirty="0" err="1"/>
            <a:t>и</a:t>
          </a:r>
          <a:r>
            <a:rPr lang="en-GB" sz="2400" kern="1200" dirty="0"/>
            <a:t> </a:t>
          </a:r>
          <a:r>
            <a:rPr lang="en-GB" sz="2400" kern="1200" dirty="0" err="1"/>
            <a:t>мониторинга</a:t>
          </a:r>
          <a:r>
            <a:rPr lang="en-GB" sz="2400" kern="1200" dirty="0"/>
            <a:t> </a:t>
          </a:r>
          <a:r>
            <a:rPr lang="en-GB" sz="2400" kern="1200" dirty="0" err="1"/>
            <a:t>эффективности</a:t>
          </a:r>
          <a:r>
            <a:rPr lang="en-GB" sz="2400" kern="1200" dirty="0"/>
            <a:t> </a:t>
          </a:r>
          <a:r>
            <a:rPr lang="en-GB" sz="2400" kern="1200" dirty="0" err="1"/>
            <a:t>проектов</a:t>
          </a:r>
          <a:r>
            <a:rPr lang="en-GB" sz="2400" kern="1200" dirty="0"/>
            <a:t> </a:t>
          </a:r>
          <a:r>
            <a:rPr lang="en-GB" sz="2400" kern="1200" dirty="0" err="1"/>
            <a:t>развития</a:t>
          </a:r>
          <a:r>
            <a:rPr lang="ru-RU" sz="2400" kern="1200" dirty="0"/>
            <a:t>.</a:t>
          </a:r>
        </a:p>
      </dsp:txBody>
      <dsp:txXfrm>
        <a:off x="63313" y="1374768"/>
        <a:ext cx="8102974" cy="1170342"/>
      </dsp:txXfrm>
    </dsp:sp>
    <dsp:sp modelId="{DA22A945-46EF-3340-94B8-96D658AD9E3A}">
      <dsp:nvSpPr>
        <dsp:cNvPr id="0" name=""/>
        <dsp:cNvSpPr/>
      </dsp:nvSpPr>
      <dsp:spPr>
        <a:xfrm>
          <a:off x="0" y="2622613"/>
          <a:ext cx="8229600" cy="129696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</a:t>
          </a:r>
          <a:r>
            <a:rPr lang="en-GB" sz="2400" kern="1200" dirty="0" err="1"/>
            <a:t>оздаст</a:t>
          </a:r>
          <a:r>
            <a:rPr lang="en-GB" sz="2400" kern="1200" dirty="0"/>
            <a:t> </a:t>
          </a:r>
          <a:r>
            <a:rPr lang="en-GB" sz="2400" kern="1200" dirty="0" err="1"/>
            <a:t>условия</a:t>
          </a:r>
          <a:r>
            <a:rPr lang="en-GB" sz="2400" kern="1200" dirty="0"/>
            <a:t> </a:t>
          </a:r>
          <a:r>
            <a:rPr lang="en-GB" sz="2400" kern="1200" dirty="0" err="1"/>
            <a:t>для</a:t>
          </a:r>
          <a:r>
            <a:rPr lang="en-GB" sz="2400" kern="1200" dirty="0"/>
            <a:t> </a:t>
          </a:r>
          <a:r>
            <a:rPr lang="en-GB" sz="2400" kern="1200" dirty="0" err="1"/>
            <a:t>повышения</a:t>
          </a:r>
          <a:r>
            <a:rPr lang="en-GB" sz="2400" kern="1200" dirty="0"/>
            <a:t> </a:t>
          </a:r>
          <a:r>
            <a:rPr lang="en-GB" sz="2400" kern="1200" dirty="0" err="1"/>
            <a:t>прозрачности</a:t>
          </a:r>
          <a:r>
            <a:rPr lang="en-GB" sz="2400" kern="1200" dirty="0"/>
            <a:t> </a:t>
          </a:r>
          <a:r>
            <a:rPr lang="en-GB" sz="2400" kern="1200" dirty="0" err="1"/>
            <a:t>процесса</a:t>
          </a:r>
          <a:r>
            <a:rPr lang="en-GB" sz="2400" kern="1200" dirty="0"/>
            <a:t> </a:t>
          </a:r>
          <a:r>
            <a:rPr lang="en-GB" sz="2400" kern="1200" dirty="0" err="1"/>
            <a:t>привлечения</a:t>
          </a:r>
          <a:r>
            <a:rPr lang="en-GB" sz="2400" kern="1200" dirty="0"/>
            <a:t> </a:t>
          </a:r>
          <a:r>
            <a:rPr lang="en-GB" sz="2400" kern="1200" dirty="0" err="1"/>
            <a:t>и</a:t>
          </a:r>
          <a:r>
            <a:rPr lang="en-GB" sz="2400" kern="1200" dirty="0"/>
            <a:t> </a:t>
          </a:r>
          <a:r>
            <a:rPr lang="en-GB" sz="2400" kern="1200" dirty="0" err="1"/>
            <a:t>использования</a:t>
          </a:r>
          <a:r>
            <a:rPr lang="en-GB" sz="2400" kern="1200" dirty="0"/>
            <a:t> </a:t>
          </a:r>
          <a:r>
            <a:rPr lang="en-GB" sz="2400" kern="1200" dirty="0" err="1"/>
            <a:t>официальной</a:t>
          </a:r>
          <a:r>
            <a:rPr lang="en-GB" sz="2400" kern="1200" dirty="0"/>
            <a:t> </a:t>
          </a:r>
          <a:r>
            <a:rPr lang="en-GB" sz="2400" kern="1200" dirty="0" err="1"/>
            <a:t>помощи</a:t>
          </a:r>
          <a:r>
            <a:rPr lang="en-GB" sz="2400" kern="1200" dirty="0"/>
            <a:t> </a:t>
          </a:r>
          <a:r>
            <a:rPr lang="en-GB" sz="2400" kern="1200" dirty="0" err="1"/>
            <a:t>развитию</a:t>
          </a:r>
          <a:r>
            <a:rPr lang="en-GB" sz="2400" kern="1200" dirty="0"/>
            <a:t> </a:t>
          </a:r>
          <a:r>
            <a:rPr lang="en-GB" sz="2400" kern="1200" dirty="0" err="1"/>
            <a:t>страны</a:t>
          </a:r>
          <a:r>
            <a:rPr lang="en-GB" sz="2400" kern="1200" dirty="0"/>
            <a:t>.</a:t>
          </a:r>
          <a:endParaRPr lang="ru-RU" sz="2400" kern="1200" dirty="0"/>
        </a:p>
      </dsp:txBody>
      <dsp:txXfrm>
        <a:off x="63313" y="2685926"/>
        <a:ext cx="8102974" cy="117034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94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Создаст е</a:t>
          </a:r>
          <a:r>
            <a:rPr lang="en-GB" sz="2400" kern="1200" dirty="0" err="1"/>
            <a:t>диный</a:t>
          </a:r>
          <a:r>
            <a:rPr lang="en-GB" sz="2400" kern="1200" dirty="0"/>
            <a:t> </a:t>
          </a:r>
          <a:r>
            <a:rPr lang="en-GB" sz="2400" kern="1200" dirty="0" err="1"/>
            <a:t>открытый</a:t>
          </a:r>
          <a:r>
            <a:rPr lang="en-GB" sz="2400" kern="1200" dirty="0"/>
            <a:t> </a:t>
          </a:r>
          <a:r>
            <a:rPr lang="en-GB" sz="2400" kern="1200" dirty="0" err="1"/>
            <a:t>портал</a:t>
          </a:r>
          <a:r>
            <a:rPr lang="en-GB" sz="2400" kern="1200" dirty="0"/>
            <a:t> </a:t>
          </a:r>
          <a:r>
            <a:rPr lang="en-GB" sz="2400" kern="1200" dirty="0" err="1"/>
            <a:t>проектов</a:t>
          </a:r>
          <a:r>
            <a:rPr lang="en-GB" sz="2400" kern="1200" dirty="0"/>
            <a:t> НПА</a:t>
          </a:r>
          <a:r>
            <a:rPr lang="ru-RU" sz="2400" kern="1200" dirty="0"/>
            <a:t>.</a:t>
          </a:r>
        </a:p>
      </dsp:txBody>
      <dsp:txXfrm>
        <a:off x="57572" y="67031"/>
        <a:ext cx="8114456" cy="1064216"/>
      </dsp:txXfrm>
    </dsp:sp>
    <dsp:sp modelId="{37FD88F4-7EC4-9A4B-8A43-1858CBD49256}">
      <dsp:nvSpPr>
        <dsp:cNvPr id="0" name=""/>
        <dsp:cNvSpPr/>
      </dsp:nvSpPr>
      <dsp:spPr>
        <a:xfrm>
          <a:off x="0" y="13702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О</a:t>
          </a:r>
          <a:r>
            <a:rPr lang="en-GB" sz="2400" kern="1200" dirty="0" err="1"/>
            <a:t>беспечит</a:t>
          </a:r>
          <a:r>
            <a:rPr lang="en-GB" sz="2400" kern="1200" dirty="0"/>
            <a:t> </a:t>
          </a:r>
          <a:r>
            <a:rPr lang="en-GB" sz="2400" kern="1200" dirty="0" err="1"/>
            <a:t>доступ</a:t>
          </a:r>
          <a:r>
            <a:rPr lang="en-GB" sz="2400" kern="1200" dirty="0"/>
            <a:t> </a:t>
          </a:r>
          <a:r>
            <a:rPr lang="en-GB" sz="2400" kern="1200" dirty="0" err="1"/>
            <a:t>граждан</a:t>
          </a:r>
          <a:r>
            <a:rPr lang="en-GB" sz="2400" kern="1200" dirty="0"/>
            <a:t> </a:t>
          </a:r>
          <a:r>
            <a:rPr lang="en-GB" sz="2400" kern="1200" dirty="0" err="1"/>
            <a:t>к</a:t>
          </a:r>
          <a:r>
            <a:rPr lang="en-GB" sz="2400" kern="1200" dirty="0"/>
            <a:t> </a:t>
          </a:r>
          <a:r>
            <a:rPr lang="en-GB" sz="2400" kern="1200" dirty="0" err="1"/>
            <a:t>своевременной</a:t>
          </a:r>
          <a:r>
            <a:rPr lang="en-GB" sz="2400" kern="1200" dirty="0"/>
            <a:t> </a:t>
          </a:r>
          <a:r>
            <a:rPr lang="en-GB" sz="2400" kern="1200" dirty="0" err="1"/>
            <a:t>информации</a:t>
          </a:r>
          <a:r>
            <a:rPr lang="en-GB" sz="2400" kern="1200" dirty="0"/>
            <a:t> </a:t>
          </a:r>
          <a:r>
            <a:rPr lang="en-GB" sz="2400" kern="1200" dirty="0" err="1"/>
            <a:t>о</a:t>
          </a:r>
          <a:r>
            <a:rPr lang="en-GB" sz="2400" kern="1200" dirty="0"/>
            <a:t> </a:t>
          </a:r>
          <a:r>
            <a:rPr lang="en-GB" sz="2400" kern="1200" dirty="0" err="1"/>
            <a:t>планируемых</a:t>
          </a:r>
          <a:r>
            <a:rPr lang="en-GB" sz="2400" kern="1200" dirty="0"/>
            <a:t> НПА</a:t>
          </a:r>
          <a:r>
            <a:rPr lang="ru-RU" sz="2400" kern="1200" dirty="0"/>
            <a:t>.</a:t>
          </a:r>
        </a:p>
      </dsp:txBody>
      <dsp:txXfrm>
        <a:off x="57572" y="1427831"/>
        <a:ext cx="8114456" cy="1064216"/>
      </dsp:txXfrm>
    </dsp:sp>
    <dsp:sp modelId="{DA22A945-46EF-3340-94B8-96D658AD9E3A}">
      <dsp:nvSpPr>
        <dsp:cNvPr id="0" name=""/>
        <dsp:cNvSpPr/>
      </dsp:nvSpPr>
      <dsp:spPr>
        <a:xfrm>
          <a:off x="0" y="2731060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</a:t>
          </a:r>
          <a:r>
            <a:rPr lang="en-GB" sz="2400" kern="1200" dirty="0" err="1"/>
            <a:t>оздаст</a:t>
          </a:r>
          <a:r>
            <a:rPr lang="en-GB" sz="2400" kern="1200" dirty="0"/>
            <a:t> </a:t>
          </a:r>
          <a:r>
            <a:rPr lang="en-GB" sz="2400" kern="1200" dirty="0" err="1"/>
            <a:t>условия</a:t>
          </a:r>
          <a:r>
            <a:rPr lang="en-GB" sz="2400" kern="1200" dirty="0"/>
            <a:t> </a:t>
          </a:r>
          <a:r>
            <a:rPr lang="en-GB" sz="2400" kern="1200" dirty="0" err="1"/>
            <a:t>для</a:t>
          </a:r>
          <a:r>
            <a:rPr lang="en-GB" sz="2400" kern="1200" dirty="0"/>
            <a:t> </a:t>
          </a:r>
          <a:r>
            <a:rPr lang="en-GB" sz="2400" kern="1200" dirty="0" err="1"/>
            <a:t>обратной</a:t>
          </a:r>
          <a:r>
            <a:rPr lang="en-GB" sz="2400" kern="1200" dirty="0"/>
            <a:t> </a:t>
          </a:r>
          <a:r>
            <a:rPr lang="en-GB" sz="2400" kern="1200" dirty="0" err="1"/>
            <a:t>связи</a:t>
          </a:r>
          <a:r>
            <a:rPr lang="ru-RU" sz="2400" kern="1200" dirty="0"/>
            <a:t> с общественностью</a:t>
          </a:r>
          <a:r>
            <a:rPr lang="en-GB" sz="2400" kern="1200" dirty="0"/>
            <a:t>.</a:t>
          </a:r>
          <a:endParaRPr lang="ru-RU" sz="2400" kern="1200" dirty="0"/>
        </a:p>
      </dsp:txBody>
      <dsp:txXfrm>
        <a:off x="57572" y="2788632"/>
        <a:ext cx="8114456" cy="106421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1908"/>
          <a:ext cx="8229600" cy="12960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Усилит требования к государственным органам раскрывать приоритетные и востребованные гражданским обществом данные.</a:t>
          </a:r>
        </a:p>
      </dsp:txBody>
      <dsp:txXfrm>
        <a:off x="63267" y="65175"/>
        <a:ext cx="8103066" cy="1169492"/>
      </dsp:txXfrm>
    </dsp:sp>
    <dsp:sp modelId="{37FD88F4-7EC4-9A4B-8A43-1858CBD49256}">
      <dsp:nvSpPr>
        <dsp:cNvPr id="0" name=""/>
        <dsp:cNvSpPr/>
      </dsp:nvSpPr>
      <dsp:spPr>
        <a:xfrm>
          <a:off x="0" y="1311926"/>
          <a:ext cx="8229600" cy="12960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Создаст условия для глубинного анализа эффективности работы государственных органов.</a:t>
          </a:r>
        </a:p>
      </dsp:txBody>
      <dsp:txXfrm>
        <a:off x="63267" y="1375193"/>
        <a:ext cx="8103066" cy="1169492"/>
      </dsp:txXfrm>
    </dsp:sp>
    <dsp:sp modelId="{DA22A945-46EF-3340-94B8-96D658AD9E3A}">
      <dsp:nvSpPr>
        <dsp:cNvPr id="0" name=""/>
        <dsp:cNvSpPr/>
      </dsp:nvSpPr>
      <dsp:spPr>
        <a:xfrm>
          <a:off x="0" y="2621945"/>
          <a:ext cx="8229600" cy="129602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Создаст благоприятные условия для развития «цифровой экономики»</a:t>
          </a:r>
          <a:r>
            <a:rPr lang="en-GB" sz="2400" kern="1200" dirty="0"/>
            <a:t>.</a:t>
          </a:r>
          <a:endParaRPr lang="ru-RU" sz="2400" kern="1200" dirty="0"/>
        </a:p>
      </dsp:txBody>
      <dsp:txXfrm>
        <a:off x="63267" y="2685212"/>
        <a:ext cx="8103066" cy="116949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94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Приведет законодательство в соответствии с международными стандартами.</a:t>
          </a:r>
        </a:p>
      </dsp:txBody>
      <dsp:txXfrm>
        <a:off x="57572" y="67031"/>
        <a:ext cx="8114456" cy="1064216"/>
      </dsp:txXfrm>
    </dsp:sp>
    <dsp:sp modelId="{37FD88F4-7EC4-9A4B-8A43-1858CBD49256}">
      <dsp:nvSpPr>
        <dsp:cNvPr id="0" name=""/>
        <dsp:cNvSpPr/>
      </dsp:nvSpPr>
      <dsp:spPr>
        <a:xfrm>
          <a:off x="0" y="13702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Установит четкую границу между секретной и доступной для общественности информацией.</a:t>
          </a:r>
        </a:p>
      </dsp:txBody>
      <dsp:txXfrm>
        <a:off x="57572" y="1427831"/>
        <a:ext cx="8114456" cy="1064216"/>
      </dsp:txXfrm>
    </dsp:sp>
    <dsp:sp modelId="{DA22A945-46EF-3340-94B8-96D658AD9E3A}">
      <dsp:nvSpPr>
        <dsp:cNvPr id="0" name=""/>
        <dsp:cNvSpPr/>
      </dsp:nvSpPr>
      <dsp:spPr>
        <a:xfrm>
          <a:off x="0" y="2731060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Сформирует условия для эффективного надзора в сфере доступа к информации</a:t>
          </a:r>
          <a:r>
            <a:rPr lang="en-GB" sz="2400" kern="1200" dirty="0"/>
            <a:t>.</a:t>
          </a:r>
          <a:endParaRPr lang="ru-RU" sz="2400" kern="1200" dirty="0"/>
        </a:p>
      </dsp:txBody>
      <dsp:txXfrm>
        <a:off x="57572" y="2788632"/>
        <a:ext cx="8114456" cy="106421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94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Обеспечит гражданское участия в подготовке форматов бюджетной отчетности.</a:t>
          </a:r>
        </a:p>
      </dsp:txBody>
      <dsp:txXfrm>
        <a:off x="57572" y="67031"/>
        <a:ext cx="8114456" cy="1064216"/>
      </dsp:txXfrm>
    </dsp:sp>
    <dsp:sp modelId="{37FD88F4-7EC4-9A4B-8A43-1858CBD49256}">
      <dsp:nvSpPr>
        <dsp:cNvPr id="0" name=""/>
        <dsp:cNvSpPr/>
      </dsp:nvSpPr>
      <dsp:spPr>
        <a:xfrm>
          <a:off x="0" y="13702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Создаст возможности для повышения Индекса бюджетной прозрачности.</a:t>
          </a:r>
        </a:p>
      </dsp:txBody>
      <dsp:txXfrm>
        <a:off x="57572" y="1427831"/>
        <a:ext cx="8114456" cy="1064216"/>
      </dsp:txXfrm>
    </dsp:sp>
    <dsp:sp modelId="{DA22A945-46EF-3340-94B8-96D658AD9E3A}">
      <dsp:nvSpPr>
        <dsp:cNvPr id="0" name=""/>
        <dsp:cNvSpPr/>
      </dsp:nvSpPr>
      <dsp:spPr>
        <a:xfrm>
          <a:off x="0" y="2731060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Формализует взаимоотношения с государственными органами в рамках бюджетного процесса</a:t>
          </a:r>
          <a:r>
            <a:rPr lang="en-GB" sz="2400" kern="1200" dirty="0"/>
            <a:t>.</a:t>
          </a:r>
          <a:endParaRPr lang="ru-RU" sz="2400" kern="1200" dirty="0"/>
        </a:p>
      </dsp:txBody>
      <dsp:txXfrm>
        <a:off x="57572" y="2788632"/>
        <a:ext cx="8114456" cy="106421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7659"/>
          <a:ext cx="8229600" cy="95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err="1"/>
            <a:t>Обеспеч</a:t>
          </a:r>
          <a:r>
            <a:rPr lang="ru-RU" sz="2400" kern="1200" dirty="0" err="1"/>
            <a:t>ит</a:t>
          </a:r>
          <a:r>
            <a:rPr lang="en-GB" sz="2400" kern="1200" dirty="0"/>
            <a:t> </a:t>
          </a:r>
          <a:r>
            <a:rPr lang="en-GB" sz="2400" kern="1200" dirty="0" err="1"/>
            <a:t>доступа</a:t>
          </a:r>
          <a:r>
            <a:rPr lang="en-GB" sz="2400" kern="1200" dirty="0"/>
            <a:t> </a:t>
          </a:r>
          <a:r>
            <a:rPr lang="en-GB" sz="2400" kern="1200" dirty="0" err="1"/>
            <a:t>граждан</a:t>
          </a:r>
          <a:r>
            <a:rPr lang="ru-RU" sz="2400" kern="1200" dirty="0" err="1"/>
            <a:t>ам</a:t>
          </a:r>
          <a:r>
            <a:rPr lang="en-GB" sz="2400" kern="1200" dirty="0"/>
            <a:t> </a:t>
          </a:r>
          <a:r>
            <a:rPr lang="en-GB" sz="2400" kern="1200" dirty="0" err="1"/>
            <a:t>к</a:t>
          </a:r>
          <a:r>
            <a:rPr lang="en-GB" sz="2400" kern="1200" dirty="0"/>
            <a:t> </a:t>
          </a:r>
          <a:r>
            <a:rPr lang="en-GB" sz="2400" kern="1200" dirty="0" err="1"/>
            <a:t>открытым</a:t>
          </a:r>
          <a:r>
            <a:rPr lang="en-GB" sz="2400" kern="1200" dirty="0"/>
            <a:t> </a:t>
          </a:r>
          <a:r>
            <a:rPr lang="en-GB" sz="2400" kern="1200" dirty="0" err="1"/>
            <a:t>данным</a:t>
          </a:r>
          <a:r>
            <a:rPr lang="en-GB" sz="2400" kern="1200" dirty="0"/>
            <a:t> </a:t>
          </a:r>
          <a:r>
            <a:rPr lang="en-GB" sz="2400" kern="1200" dirty="0" err="1"/>
            <a:t>организаций</a:t>
          </a:r>
          <a:r>
            <a:rPr lang="ru-RU" sz="2400" kern="1200" dirty="0"/>
            <a:t> образования.</a:t>
          </a:r>
        </a:p>
      </dsp:txBody>
      <dsp:txXfrm>
        <a:off x="46491" y="54150"/>
        <a:ext cx="8136618" cy="859398"/>
      </dsp:txXfrm>
    </dsp:sp>
    <dsp:sp modelId="{37FD88F4-7EC4-9A4B-8A43-1858CBD49256}">
      <dsp:nvSpPr>
        <dsp:cNvPr id="0" name=""/>
        <dsp:cNvSpPr/>
      </dsp:nvSpPr>
      <dsp:spPr>
        <a:xfrm>
          <a:off x="0" y="991719"/>
          <a:ext cx="8229600" cy="95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Создаст условия для </a:t>
          </a:r>
          <a:r>
            <a:rPr lang="en-GB" sz="2400" kern="1200" dirty="0" err="1"/>
            <a:t>общественн</a:t>
          </a:r>
          <a:r>
            <a:rPr lang="ru-RU" sz="2400" kern="1200" dirty="0"/>
            <a:t>ого </a:t>
          </a:r>
          <a:r>
            <a:rPr lang="en-GB" sz="2400" kern="1200" dirty="0" err="1"/>
            <a:t>мониторинг</a:t>
          </a:r>
          <a:r>
            <a:rPr lang="ru-RU" sz="2400" kern="1200" dirty="0"/>
            <a:t>а</a:t>
          </a:r>
          <a:r>
            <a:rPr lang="en-GB" sz="2400" kern="1200" dirty="0"/>
            <a:t> </a:t>
          </a:r>
          <a:r>
            <a:rPr lang="en-GB" sz="2400" kern="1200" dirty="0" err="1"/>
            <a:t>эффективности</a:t>
          </a:r>
          <a:r>
            <a:rPr lang="en-GB" sz="2400" kern="1200" dirty="0"/>
            <a:t> </a:t>
          </a:r>
          <a:r>
            <a:rPr lang="en-GB" sz="2400" kern="1200" dirty="0" err="1"/>
            <a:t>работы</a:t>
          </a:r>
          <a:r>
            <a:rPr lang="en-GB" sz="2400" kern="1200" dirty="0"/>
            <a:t> </a:t>
          </a:r>
          <a:r>
            <a:rPr lang="en-GB" sz="2400" kern="1200" dirty="0" err="1"/>
            <a:t>организаций</a:t>
          </a:r>
          <a:r>
            <a:rPr lang="en-GB" sz="2400" kern="1200" dirty="0"/>
            <a:t> </a:t>
          </a:r>
          <a:r>
            <a:rPr lang="ru-RU" sz="2400" kern="1200" dirty="0"/>
            <a:t>образования.</a:t>
          </a:r>
        </a:p>
      </dsp:txBody>
      <dsp:txXfrm>
        <a:off x="46491" y="1038210"/>
        <a:ext cx="8136618" cy="859398"/>
      </dsp:txXfrm>
    </dsp:sp>
    <dsp:sp modelId="{DA22A945-46EF-3340-94B8-96D658AD9E3A}">
      <dsp:nvSpPr>
        <dsp:cNvPr id="0" name=""/>
        <dsp:cNvSpPr/>
      </dsp:nvSpPr>
      <dsp:spPr>
        <a:xfrm>
          <a:off x="0" y="1975780"/>
          <a:ext cx="8229600" cy="95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С</a:t>
          </a:r>
          <a:r>
            <a:rPr lang="en-GB" sz="2400" kern="1200" dirty="0" err="1"/>
            <a:t>оздаст</a:t>
          </a:r>
          <a:r>
            <a:rPr lang="en-GB" sz="2400" kern="1200" dirty="0"/>
            <a:t> </a:t>
          </a:r>
          <a:r>
            <a:rPr lang="en-GB" sz="2400" kern="1200" dirty="0" err="1"/>
            <a:t>возможности</a:t>
          </a:r>
          <a:r>
            <a:rPr lang="en-GB" sz="2400" kern="1200" dirty="0"/>
            <a:t> </a:t>
          </a:r>
          <a:r>
            <a:rPr lang="en-GB" sz="2400" kern="1200" dirty="0" err="1"/>
            <a:t>для</a:t>
          </a:r>
          <a:r>
            <a:rPr lang="en-GB" sz="2400" kern="1200" dirty="0"/>
            <a:t> </a:t>
          </a:r>
          <a:r>
            <a:rPr lang="en-GB" sz="2400" kern="1200" dirty="0" err="1"/>
            <a:t>глубинного</a:t>
          </a:r>
          <a:r>
            <a:rPr lang="en-GB" sz="2400" kern="1200" dirty="0"/>
            <a:t> </a:t>
          </a:r>
          <a:r>
            <a:rPr lang="en-GB" sz="2400" kern="1200" dirty="0" err="1"/>
            <a:t>анализа</a:t>
          </a:r>
          <a:r>
            <a:rPr lang="en-GB" sz="2400" kern="1200" dirty="0"/>
            <a:t> </a:t>
          </a:r>
          <a:r>
            <a:rPr lang="en-GB" sz="2400" kern="1200" dirty="0" err="1"/>
            <a:t>системных</a:t>
          </a:r>
          <a:r>
            <a:rPr lang="en-GB" sz="2400" kern="1200" dirty="0"/>
            <a:t> </a:t>
          </a:r>
          <a:r>
            <a:rPr lang="en-GB" sz="2400" kern="1200" dirty="0" err="1"/>
            <a:t>проблем</a:t>
          </a:r>
          <a:r>
            <a:rPr lang="en-GB" sz="2400" kern="1200" dirty="0"/>
            <a:t> </a:t>
          </a:r>
          <a:r>
            <a:rPr lang="en-GB" sz="2400" kern="1200" dirty="0" err="1"/>
            <a:t>в</a:t>
          </a:r>
          <a:r>
            <a:rPr lang="en-GB" sz="2400" kern="1200" dirty="0"/>
            <a:t> </a:t>
          </a:r>
          <a:r>
            <a:rPr lang="en-GB" sz="2400" kern="1200" dirty="0" err="1"/>
            <a:t>сфере</a:t>
          </a:r>
          <a:r>
            <a:rPr lang="en-GB" sz="2400" kern="1200" dirty="0"/>
            <a:t> </a:t>
          </a:r>
          <a:r>
            <a:rPr lang="ru-RU" sz="2400" kern="1200" dirty="0"/>
            <a:t>образования.</a:t>
          </a:r>
          <a:r>
            <a:rPr lang="en-GB" sz="2400" kern="1200" dirty="0"/>
            <a:t> </a:t>
          </a:r>
          <a:endParaRPr lang="ru-RU" sz="2400" kern="1200" dirty="0"/>
        </a:p>
      </dsp:txBody>
      <dsp:txXfrm>
        <a:off x="46491" y="2022271"/>
        <a:ext cx="8136618" cy="859398"/>
      </dsp:txXfrm>
    </dsp:sp>
    <dsp:sp modelId="{89D4665C-60F6-E840-9079-C70BA89B8BA6}">
      <dsp:nvSpPr>
        <dsp:cNvPr id="0" name=""/>
        <dsp:cNvSpPr/>
      </dsp:nvSpPr>
      <dsp:spPr>
        <a:xfrm>
          <a:off x="0" y="2959840"/>
          <a:ext cx="8229600" cy="95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М</a:t>
          </a:r>
          <a:r>
            <a:rPr lang="en-GB" sz="2400" kern="1200" dirty="0" err="1"/>
            <a:t>инимизирует</a:t>
          </a:r>
          <a:r>
            <a:rPr lang="en-GB" sz="2400" kern="1200" dirty="0"/>
            <a:t> </a:t>
          </a:r>
          <a:r>
            <a:rPr lang="en-GB" sz="2400" kern="1200" dirty="0" err="1"/>
            <a:t>коррупционные</a:t>
          </a:r>
          <a:r>
            <a:rPr lang="en-GB" sz="2400" kern="1200" dirty="0"/>
            <a:t> </a:t>
          </a:r>
          <a:r>
            <a:rPr lang="en-GB" sz="2400" kern="1200" dirty="0" err="1"/>
            <a:t>рис</a:t>
          </a:r>
          <a:r>
            <a:rPr lang="ru-RU" sz="2400" kern="1200" dirty="0" err="1"/>
            <a:t>ки</a:t>
          </a:r>
          <a:r>
            <a:rPr lang="ru-RU" sz="2400" kern="1200"/>
            <a:t>.</a:t>
          </a:r>
          <a:endParaRPr lang="ru-RU" sz="2400" kern="1200" dirty="0"/>
        </a:p>
      </dsp:txBody>
      <dsp:txXfrm>
        <a:off x="46491" y="3006331"/>
        <a:ext cx="8136618" cy="85939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94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Создаст</a:t>
          </a:r>
          <a:r>
            <a:rPr lang="en-GB" sz="1600" kern="1200" dirty="0"/>
            <a:t> </a:t>
          </a:r>
          <a:r>
            <a:rPr lang="en-GB" sz="1600" kern="1200" dirty="0" err="1"/>
            <a:t>систем</a:t>
          </a:r>
          <a:r>
            <a:rPr lang="ru-RU" sz="1600" kern="1200" dirty="0"/>
            <a:t>у</a:t>
          </a:r>
          <a:r>
            <a:rPr lang="en-GB" sz="1600" kern="1200" dirty="0"/>
            <a:t> </a:t>
          </a:r>
          <a:r>
            <a:rPr lang="en-GB" sz="1600" kern="1200" dirty="0" err="1"/>
            <a:t>по</a:t>
          </a:r>
          <a:r>
            <a:rPr lang="en-GB" sz="1600" kern="1200" dirty="0"/>
            <a:t> </a:t>
          </a:r>
          <a:r>
            <a:rPr lang="en-GB" sz="1600" kern="1200" dirty="0" err="1"/>
            <a:t>защите</a:t>
          </a:r>
          <a:r>
            <a:rPr lang="en-GB" sz="1600" kern="1200" dirty="0"/>
            <a:t> НКО </a:t>
          </a:r>
          <a:r>
            <a:rPr lang="en-GB" sz="1600" kern="1200" dirty="0" err="1"/>
            <a:t>от</a:t>
          </a:r>
          <a:r>
            <a:rPr lang="en-GB" sz="1600" kern="1200" dirty="0"/>
            <a:t> </a:t>
          </a:r>
          <a:r>
            <a:rPr lang="en-GB" sz="1600" kern="1200" dirty="0" err="1"/>
            <a:t>потенциального</a:t>
          </a:r>
          <a:r>
            <a:rPr lang="en-GB" sz="1600" kern="1200" dirty="0"/>
            <a:t> </a:t>
          </a:r>
          <a:r>
            <a:rPr lang="en-GB" sz="1600" kern="1200" dirty="0" err="1"/>
            <a:t>финансирования</a:t>
          </a:r>
          <a:r>
            <a:rPr lang="en-GB" sz="1600" kern="1200" dirty="0"/>
            <a:t> </a:t>
          </a:r>
          <a:r>
            <a:rPr lang="en-GB" sz="1600" kern="1200" dirty="0" err="1"/>
            <a:t>террористов</a:t>
          </a:r>
          <a:r>
            <a:rPr lang="en-GB" sz="1600" kern="1200" dirty="0"/>
            <a:t> </a:t>
          </a:r>
          <a:r>
            <a:rPr lang="en-GB" sz="1600" kern="1200" dirty="0" err="1"/>
            <a:t>и</a:t>
          </a:r>
          <a:r>
            <a:rPr lang="en-GB" sz="1600" kern="1200" dirty="0"/>
            <a:t> </a:t>
          </a:r>
          <a:r>
            <a:rPr lang="en-GB" sz="1600" kern="1200" dirty="0" err="1"/>
            <a:t>террористических</a:t>
          </a:r>
          <a:r>
            <a:rPr lang="en-GB" sz="1600" kern="1200" dirty="0"/>
            <a:t> </a:t>
          </a:r>
          <a:r>
            <a:rPr lang="en-GB" sz="1600" kern="1200" dirty="0" err="1"/>
            <a:t>организаций</a:t>
          </a:r>
          <a:r>
            <a:rPr lang="en-GB" sz="1600" kern="1200" dirty="0"/>
            <a:t>, </a:t>
          </a:r>
          <a:r>
            <a:rPr lang="en-GB" sz="1600" kern="1200" dirty="0" err="1"/>
            <a:t>ориентированного</a:t>
          </a:r>
          <a:r>
            <a:rPr lang="en-GB" sz="1600" kern="1200" dirty="0"/>
            <a:t> </a:t>
          </a:r>
          <a:r>
            <a:rPr lang="en-GB" sz="1600" kern="1200" dirty="0" err="1"/>
            <a:t>на</a:t>
          </a:r>
          <a:r>
            <a:rPr lang="en-GB" sz="1600" kern="1200" dirty="0"/>
            <a:t> </a:t>
          </a:r>
          <a:r>
            <a:rPr lang="en-GB" sz="1600" kern="1200" dirty="0" err="1"/>
            <a:t>основе</a:t>
          </a:r>
          <a:r>
            <a:rPr lang="en-GB" sz="1600" kern="1200" dirty="0"/>
            <a:t> </a:t>
          </a:r>
          <a:r>
            <a:rPr lang="en-GB" sz="1600" kern="1200" dirty="0" err="1"/>
            <a:t>оценки</a:t>
          </a:r>
          <a:r>
            <a:rPr lang="en-GB" sz="1600" kern="1200" dirty="0"/>
            <a:t> </a:t>
          </a:r>
          <a:r>
            <a:rPr lang="en-GB" sz="1600" kern="1200" dirty="0" err="1"/>
            <a:t>рисков</a:t>
          </a:r>
          <a:r>
            <a:rPr lang="en-GB" sz="1600" kern="1200" dirty="0"/>
            <a:t>.</a:t>
          </a:r>
          <a:endParaRPr lang="ru-RU" sz="1600" kern="1200" dirty="0"/>
        </a:p>
      </dsp:txBody>
      <dsp:txXfrm>
        <a:off x="57572" y="67031"/>
        <a:ext cx="8114456" cy="1064216"/>
      </dsp:txXfrm>
    </dsp:sp>
    <dsp:sp modelId="{37FD88F4-7EC4-9A4B-8A43-1858CBD49256}">
      <dsp:nvSpPr>
        <dsp:cNvPr id="0" name=""/>
        <dsp:cNvSpPr/>
      </dsp:nvSpPr>
      <dsp:spPr>
        <a:xfrm>
          <a:off x="0" y="13702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err="1"/>
            <a:t>Cоздаст</a:t>
          </a:r>
          <a:r>
            <a:rPr lang="en-GB" sz="1600" kern="1200" dirty="0"/>
            <a:t> </a:t>
          </a:r>
          <a:r>
            <a:rPr lang="en-GB" sz="1600" kern="1200" dirty="0" err="1"/>
            <a:t>возможности</a:t>
          </a:r>
          <a:r>
            <a:rPr lang="en-GB" sz="1600" kern="1200" dirty="0"/>
            <a:t> </a:t>
          </a:r>
          <a:r>
            <a:rPr lang="en-GB" sz="1600" kern="1200" dirty="0" err="1"/>
            <a:t>для</a:t>
          </a:r>
          <a:r>
            <a:rPr lang="en-GB" sz="1600" kern="1200" dirty="0"/>
            <a:t> </a:t>
          </a:r>
          <a:r>
            <a:rPr lang="en-GB" sz="1600" kern="1200" dirty="0" err="1"/>
            <a:t>вовлечения</a:t>
          </a:r>
          <a:r>
            <a:rPr lang="en-GB" sz="1600" kern="1200" dirty="0"/>
            <a:t> НКО </a:t>
          </a:r>
          <a:r>
            <a:rPr lang="en-GB" sz="1600" kern="1200" dirty="0" err="1"/>
            <a:t>как</a:t>
          </a:r>
          <a:r>
            <a:rPr lang="en-GB" sz="1600" kern="1200" dirty="0"/>
            <a:t> </a:t>
          </a:r>
          <a:r>
            <a:rPr lang="en-GB" sz="1600" kern="1200" dirty="0" err="1"/>
            <a:t>в</a:t>
          </a:r>
          <a:r>
            <a:rPr lang="en-GB" sz="1600" kern="1200" dirty="0"/>
            <a:t> </a:t>
          </a:r>
          <a:r>
            <a:rPr lang="en-GB" sz="1600" kern="1200" dirty="0" err="1"/>
            <a:t>процессы</a:t>
          </a:r>
          <a:r>
            <a:rPr lang="en-GB" sz="1600" kern="1200" dirty="0"/>
            <a:t> </a:t>
          </a:r>
          <a:r>
            <a:rPr lang="en-GB" sz="1600" kern="1200" dirty="0" err="1"/>
            <a:t>подготовки</a:t>
          </a:r>
          <a:r>
            <a:rPr lang="en-GB" sz="1600" kern="1200" dirty="0"/>
            <a:t> </a:t>
          </a:r>
          <a:r>
            <a:rPr lang="en-GB" sz="1600" kern="1200" dirty="0" err="1"/>
            <a:t>и</a:t>
          </a:r>
          <a:r>
            <a:rPr lang="en-GB" sz="1600" kern="1200" dirty="0"/>
            <a:t> </a:t>
          </a:r>
          <a:r>
            <a:rPr lang="en-GB" sz="1600" kern="1200" dirty="0" err="1"/>
            <a:t>проведения</a:t>
          </a:r>
          <a:r>
            <a:rPr lang="en-GB" sz="1600" kern="1200" dirty="0"/>
            <a:t> </a:t>
          </a:r>
          <a:r>
            <a:rPr lang="en-GB" sz="1600" kern="1200" dirty="0" err="1"/>
            <a:t>взаимных</a:t>
          </a:r>
          <a:r>
            <a:rPr lang="en-GB" sz="1600" kern="1200" dirty="0"/>
            <a:t> </a:t>
          </a:r>
          <a:r>
            <a:rPr lang="en-GB" sz="1600" kern="1200" dirty="0" err="1"/>
            <a:t>оценок</a:t>
          </a:r>
          <a:r>
            <a:rPr lang="en-GB" sz="1600" kern="1200" dirty="0"/>
            <a:t>, </a:t>
          </a:r>
          <a:r>
            <a:rPr lang="en-GB" sz="1600" kern="1200" dirty="0" err="1"/>
            <a:t>так</a:t>
          </a:r>
          <a:r>
            <a:rPr lang="en-GB" sz="1600" kern="1200" dirty="0"/>
            <a:t> </a:t>
          </a:r>
          <a:r>
            <a:rPr lang="en-GB" sz="1600" kern="1200" dirty="0" err="1"/>
            <a:t>и</a:t>
          </a:r>
          <a:r>
            <a:rPr lang="en-GB" sz="1600" kern="1200" dirty="0"/>
            <a:t> </a:t>
          </a:r>
          <a:r>
            <a:rPr lang="en-GB" sz="1600" kern="1200" dirty="0" err="1"/>
            <a:t>в</a:t>
          </a:r>
          <a:r>
            <a:rPr lang="en-GB" sz="1600" kern="1200" dirty="0"/>
            <a:t> </a:t>
          </a:r>
          <a:r>
            <a:rPr lang="en-GB" sz="1600" kern="1200" dirty="0" err="1"/>
            <a:t>процессы</a:t>
          </a:r>
          <a:r>
            <a:rPr lang="en-GB" sz="1600" kern="1200" dirty="0"/>
            <a:t> </a:t>
          </a:r>
          <a:r>
            <a:rPr lang="en-GB" sz="1600" kern="1200" dirty="0" err="1"/>
            <a:t>практического</a:t>
          </a:r>
          <a:r>
            <a:rPr lang="en-GB" sz="1600" kern="1200" dirty="0"/>
            <a:t> </a:t>
          </a:r>
          <a:r>
            <a:rPr lang="en-GB" sz="1600" kern="1200" dirty="0" err="1"/>
            <a:t>реагирования</a:t>
          </a:r>
          <a:r>
            <a:rPr lang="en-GB" sz="1600" kern="1200" dirty="0"/>
            <a:t> </a:t>
          </a:r>
          <a:r>
            <a:rPr lang="en-GB" sz="1600" kern="1200" dirty="0" err="1"/>
            <a:t>на</a:t>
          </a:r>
          <a:r>
            <a:rPr lang="en-GB" sz="1600" kern="1200" dirty="0"/>
            <a:t> </a:t>
          </a:r>
          <a:r>
            <a:rPr lang="en-GB" sz="1600" kern="1200" dirty="0" err="1"/>
            <a:t>выявленные</a:t>
          </a:r>
          <a:r>
            <a:rPr lang="en-GB" sz="1600" kern="1200" dirty="0"/>
            <a:t> </a:t>
          </a:r>
          <a:r>
            <a:rPr lang="en-GB" sz="1600" kern="1200" dirty="0" err="1"/>
            <a:t>пробелы</a:t>
          </a:r>
          <a:r>
            <a:rPr lang="en-GB" sz="1600" kern="1200" dirty="0"/>
            <a:t> </a:t>
          </a:r>
          <a:r>
            <a:rPr lang="en-GB" sz="1600" kern="1200" dirty="0" err="1"/>
            <a:t>и</a:t>
          </a:r>
          <a:r>
            <a:rPr lang="en-GB" sz="1600" kern="1200" dirty="0"/>
            <a:t> </a:t>
          </a:r>
          <a:r>
            <a:rPr lang="en-GB" sz="1600" kern="1200" dirty="0" err="1"/>
            <a:t>недостатки</a:t>
          </a:r>
          <a:r>
            <a:rPr lang="en-GB" sz="1600" kern="1200" dirty="0"/>
            <a:t>.</a:t>
          </a:r>
          <a:endParaRPr lang="ru-RU" sz="1600" kern="1200" dirty="0"/>
        </a:p>
      </dsp:txBody>
      <dsp:txXfrm>
        <a:off x="57572" y="1427831"/>
        <a:ext cx="8114456" cy="1064216"/>
      </dsp:txXfrm>
    </dsp:sp>
    <dsp:sp modelId="{DA22A945-46EF-3340-94B8-96D658AD9E3A}">
      <dsp:nvSpPr>
        <dsp:cNvPr id="0" name=""/>
        <dsp:cNvSpPr/>
      </dsp:nvSpPr>
      <dsp:spPr>
        <a:xfrm>
          <a:off x="0" y="2731060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У</a:t>
          </a:r>
          <a:r>
            <a:rPr lang="en-GB" sz="1600" kern="1200" dirty="0" err="1"/>
            <a:t>лучшит</a:t>
          </a:r>
          <a:r>
            <a:rPr lang="ru-RU" sz="1600" kern="1200" dirty="0"/>
            <a:t> </a:t>
          </a:r>
          <a:r>
            <a:rPr lang="en-GB" sz="1600" kern="1200" dirty="0" err="1"/>
            <a:t>понимание</a:t>
          </a:r>
          <a:r>
            <a:rPr lang="en-GB" sz="1600" kern="1200" dirty="0"/>
            <a:t> НКО </a:t>
          </a:r>
          <a:r>
            <a:rPr lang="en-GB" sz="1600" kern="1200" dirty="0" err="1"/>
            <a:t>их</a:t>
          </a:r>
          <a:r>
            <a:rPr lang="en-GB" sz="1600" kern="1200" dirty="0"/>
            <a:t> </a:t>
          </a:r>
          <a:r>
            <a:rPr lang="en-GB" sz="1600" kern="1200" dirty="0" err="1"/>
            <a:t>секторальной</a:t>
          </a:r>
          <a:r>
            <a:rPr lang="en-GB" sz="1600" kern="1200" dirty="0"/>
            <a:t> </a:t>
          </a:r>
          <a:r>
            <a:rPr lang="en-GB" sz="1600" kern="1200" dirty="0" err="1"/>
            <a:t>уязвимости</a:t>
          </a:r>
          <a:r>
            <a:rPr lang="en-GB" sz="1600" kern="1200" dirty="0"/>
            <a:t> </a:t>
          </a:r>
          <a:r>
            <a:rPr lang="en-GB" sz="1600" kern="1200" dirty="0" err="1"/>
            <a:t>к</a:t>
          </a:r>
          <a:r>
            <a:rPr lang="en-GB" sz="1600" kern="1200" dirty="0"/>
            <a:t> </a:t>
          </a:r>
          <a:r>
            <a:rPr lang="en-GB" sz="1600" kern="1200" dirty="0" err="1"/>
            <a:t>угрозам</a:t>
          </a:r>
          <a:r>
            <a:rPr lang="en-GB" sz="1600" kern="1200" dirty="0"/>
            <a:t> </a:t>
          </a:r>
          <a:r>
            <a:rPr lang="en-GB" sz="1600" kern="1200" dirty="0" err="1"/>
            <a:t>финансирования</a:t>
          </a:r>
          <a:r>
            <a:rPr lang="en-GB" sz="1600" kern="1200" dirty="0"/>
            <a:t> </a:t>
          </a:r>
          <a:r>
            <a:rPr lang="en-GB" sz="1600" kern="1200" dirty="0" err="1"/>
            <a:t>террористической</a:t>
          </a:r>
          <a:r>
            <a:rPr lang="en-GB" sz="1600" kern="1200" dirty="0"/>
            <a:t> </a:t>
          </a:r>
          <a:r>
            <a:rPr lang="en-GB" sz="1600" kern="1200" dirty="0" err="1"/>
            <a:t>деятельности</a:t>
          </a:r>
          <a:r>
            <a:rPr lang="ru-RU" sz="1600" kern="1200" dirty="0"/>
            <a:t>.</a:t>
          </a:r>
        </a:p>
      </dsp:txBody>
      <dsp:txXfrm>
        <a:off x="57572" y="2788632"/>
        <a:ext cx="8114456" cy="106421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94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П</a:t>
          </a:r>
          <a:r>
            <a:rPr lang="en-GB" sz="1600" kern="1200" dirty="0" err="1"/>
            <a:t>озволит</a:t>
          </a:r>
          <a:r>
            <a:rPr lang="en-GB" sz="1600" kern="1200" dirty="0"/>
            <a:t> </a:t>
          </a:r>
          <a:r>
            <a:rPr lang="en-GB" sz="1600" kern="1200" dirty="0" err="1"/>
            <a:t>повысить</a:t>
          </a:r>
          <a:r>
            <a:rPr lang="en-GB" sz="1600" kern="1200" dirty="0"/>
            <a:t> </a:t>
          </a:r>
          <a:r>
            <a:rPr lang="en-GB" sz="1600" kern="1200" dirty="0" err="1"/>
            <a:t>прозрачность</a:t>
          </a:r>
          <a:r>
            <a:rPr lang="en-GB" sz="1600" kern="1200" dirty="0"/>
            <a:t> </a:t>
          </a:r>
          <a:r>
            <a:rPr lang="en-GB" sz="1600" kern="1200" dirty="0" err="1"/>
            <a:t>и</a:t>
          </a:r>
          <a:r>
            <a:rPr lang="en-GB" sz="1600" kern="1200" dirty="0"/>
            <a:t> </a:t>
          </a:r>
          <a:r>
            <a:rPr lang="en-GB" sz="1600" kern="1200" dirty="0" err="1"/>
            <a:t>доверие</a:t>
          </a:r>
          <a:r>
            <a:rPr lang="en-GB" sz="1600" kern="1200" dirty="0"/>
            <a:t> </a:t>
          </a:r>
          <a:r>
            <a:rPr lang="en-GB" sz="1600" kern="1200" dirty="0" err="1"/>
            <a:t>общественности</a:t>
          </a:r>
          <a:r>
            <a:rPr lang="en-GB" sz="1600" kern="1200" dirty="0"/>
            <a:t> </a:t>
          </a:r>
          <a:r>
            <a:rPr lang="en-GB" sz="1600" kern="1200" dirty="0" err="1"/>
            <a:t>к</a:t>
          </a:r>
          <a:r>
            <a:rPr lang="en-GB" sz="1600" kern="1200" dirty="0"/>
            <a:t> </a:t>
          </a:r>
          <a:r>
            <a:rPr lang="en-GB" sz="1600" kern="1200" dirty="0" err="1"/>
            <a:t>деятельности</a:t>
          </a:r>
          <a:r>
            <a:rPr lang="en-GB" sz="1600" kern="1200" dirty="0"/>
            <a:t> </a:t>
          </a:r>
          <a:r>
            <a:rPr lang="en-GB" sz="1600" kern="1200" dirty="0" err="1"/>
            <a:t>Счетной</a:t>
          </a:r>
          <a:r>
            <a:rPr lang="en-GB" sz="1600" kern="1200" dirty="0"/>
            <a:t> </a:t>
          </a:r>
          <a:r>
            <a:rPr lang="en-GB" sz="1600" kern="1200" dirty="0" err="1"/>
            <a:t>палаты</a:t>
          </a:r>
          <a:r>
            <a:rPr lang="en-GB" sz="1600" kern="1200" dirty="0"/>
            <a:t> КР</a:t>
          </a:r>
          <a:r>
            <a:rPr lang="ru-RU" sz="1600" kern="1200" dirty="0"/>
            <a:t>.</a:t>
          </a:r>
        </a:p>
      </dsp:txBody>
      <dsp:txXfrm>
        <a:off x="57572" y="67031"/>
        <a:ext cx="8114456" cy="1064216"/>
      </dsp:txXfrm>
    </dsp:sp>
    <dsp:sp modelId="{37FD88F4-7EC4-9A4B-8A43-1858CBD49256}">
      <dsp:nvSpPr>
        <dsp:cNvPr id="0" name=""/>
        <dsp:cNvSpPr/>
      </dsp:nvSpPr>
      <dsp:spPr>
        <a:xfrm>
          <a:off x="0" y="13702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Будет содействовать решению проблемы нехватки человеческих ресурсов для проведения аудита эффективности государственных органов</a:t>
          </a:r>
          <a:r>
            <a:rPr lang="en-GB" sz="1600" kern="1200" dirty="0"/>
            <a:t>.</a:t>
          </a:r>
          <a:endParaRPr lang="ru-RU" sz="1600" kern="1200" dirty="0"/>
        </a:p>
      </dsp:txBody>
      <dsp:txXfrm>
        <a:off x="57572" y="1427831"/>
        <a:ext cx="8114456" cy="1064216"/>
      </dsp:txXfrm>
    </dsp:sp>
    <dsp:sp modelId="{DA22A945-46EF-3340-94B8-96D658AD9E3A}">
      <dsp:nvSpPr>
        <dsp:cNvPr id="0" name=""/>
        <dsp:cNvSpPr/>
      </dsp:nvSpPr>
      <dsp:spPr>
        <a:xfrm>
          <a:off x="0" y="2731060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Позволит улучшить позиции Кыргызской Республики в Индексе бюджетной прозрачности (</a:t>
          </a:r>
          <a:r>
            <a:rPr lang="ru-RU" sz="1600" kern="1200" dirty="0" err="1"/>
            <a:t>Open</a:t>
          </a:r>
          <a:r>
            <a:rPr lang="ru-RU" sz="1600" kern="1200" dirty="0"/>
            <a:t> </a:t>
          </a:r>
          <a:r>
            <a:rPr lang="ru-RU" sz="1600" kern="1200" dirty="0" err="1"/>
            <a:t>Budget</a:t>
          </a:r>
          <a:r>
            <a:rPr lang="ru-RU" sz="1600" kern="1200" dirty="0"/>
            <a:t> </a:t>
          </a:r>
          <a:r>
            <a:rPr lang="ru-RU" sz="1600" kern="1200" dirty="0" err="1"/>
            <a:t>Index</a:t>
          </a:r>
          <a:r>
            <a:rPr lang="ru-RU" sz="1600" kern="1200" dirty="0"/>
            <a:t>) в части участия общественности в бюджетном процессе.</a:t>
          </a:r>
        </a:p>
      </dsp:txBody>
      <dsp:txXfrm>
        <a:off x="57572" y="2788632"/>
        <a:ext cx="8114456" cy="106421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3D497-5AE8-424E-932B-B1E06015D5F8}">
      <dsp:nvSpPr>
        <dsp:cNvPr id="0" name=""/>
        <dsp:cNvSpPr/>
      </dsp:nvSpPr>
      <dsp:spPr>
        <a:xfrm>
          <a:off x="0" y="94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/>
            <a:t>Позволит внедрить в системе управления выборным процессом в Кыргызстане прозрачность и подотчетность ЦИК и ГРС, а также политических партий.</a:t>
          </a:r>
        </a:p>
      </dsp:txBody>
      <dsp:txXfrm>
        <a:off x="57572" y="67031"/>
        <a:ext cx="8114456" cy="1064216"/>
      </dsp:txXfrm>
    </dsp:sp>
    <dsp:sp modelId="{37FD88F4-7EC4-9A4B-8A43-1858CBD49256}">
      <dsp:nvSpPr>
        <dsp:cNvPr id="0" name=""/>
        <dsp:cNvSpPr/>
      </dsp:nvSpPr>
      <dsp:spPr>
        <a:xfrm>
          <a:off x="0" y="1370259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Изменит культуру избирателей</a:t>
          </a:r>
          <a:r>
            <a:rPr lang="en-GB" sz="1600" kern="1200" dirty="0"/>
            <a:t>.</a:t>
          </a:r>
          <a:endParaRPr lang="ru-RU" sz="1600" kern="1200" dirty="0"/>
        </a:p>
      </dsp:txBody>
      <dsp:txXfrm>
        <a:off x="57572" y="1427831"/>
        <a:ext cx="8114456" cy="1064216"/>
      </dsp:txXfrm>
    </dsp:sp>
    <dsp:sp modelId="{DA22A945-46EF-3340-94B8-96D658AD9E3A}">
      <dsp:nvSpPr>
        <dsp:cNvPr id="0" name=""/>
        <dsp:cNvSpPr/>
      </dsp:nvSpPr>
      <dsp:spPr>
        <a:xfrm>
          <a:off x="0" y="2731060"/>
          <a:ext cx="8229600" cy="1179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/>
            <a:t>Cоздаст</a:t>
          </a:r>
          <a:r>
            <a:rPr lang="ru-RU" sz="1600" kern="1200" dirty="0"/>
            <a:t> условия для минимизации недобросовестной конкуренции среди кандидатов.</a:t>
          </a:r>
        </a:p>
      </dsp:txBody>
      <dsp:txXfrm>
        <a:off x="57572" y="2788632"/>
        <a:ext cx="8114456" cy="10642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D9E48-5E7F-D24C-87D5-695B18367D24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B10C2-C6DD-5A4A-BF1B-B012B8BA4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97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6357CE-B3EB-1B4A-84E5-C1E2DF427ABD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4A558B-E4E9-A94A-B9C1-029E46A76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9379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36594644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772846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44668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913513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713593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617004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277785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187624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928114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453524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38180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2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6042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70141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0114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39252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21424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477147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1254051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414608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2620357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279006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Full Blue">
    <p:bg>
      <p:bgPr>
        <a:solidFill>
          <a:srgbClr val="002F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805" y="685800"/>
            <a:ext cx="1828800" cy="544010"/>
          </a:xfrm>
          <a:prstGeom prst="rect">
            <a:avLst/>
          </a:prstGeom>
        </p:spPr>
      </p:pic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EB2C8F94-9D67-854F-8417-3B884156945E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3600"/>
            <a:ext cx="5486400" cy="160020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89452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298995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10202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3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226335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83867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6824639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79362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042319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75118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476668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251040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967461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Title + Lef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47383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680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3" r:id="rId1"/>
    <p:sldLayoutId id="2147484784" r:id="rId2"/>
    <p:sldLayoutId id="2147484785" r:id="rId3"/>
    <p:sldLayoutId id="2147484786" r:id="rId4"/>
    <p:sldLayoutId id="2147484787" r:id="rId5"/>
    <p:sldLayoutId id="2147484788" r:id="rId6"/>
    <p:sldLayoutId id="2147484789" r:id="rId7"/>
    <p:sldLayoutId id="2147484790" r:id="rId8"/>
    <p:sldLayoutId id="2147484791" r:id="rId9"/>
    <p:sldLayoutId id="2147484792" r:id="rId10"/>
    <p:sldLayoutId id="2147484793" r:id="rId11"/>
    <p:sldLayoutId id="2147483709" r:id="rId12"/>
    <p:sldLayoutId id="2147483711" r:id="rId13"/>
    <p:sldLayoutId id="2147483712" r:id="rId14"/>
    <p:sldLayoutId id="2147483714" r:id="rId15"/>
    <p:sldLayoutId id="2147483722" r:id="rId16"/>
    <p:sldLayoutId id="2147483723" r:id="rId17"/>
    <p:sldLayoutId id="2147483724" r:id="rId18"/>
    <p:sldLayoutId id="2147483725" r:id="rId19"/>
    <p:sldLayoutId id="2147483726" r:id="rId20"/>
    <p:sldLayoutId id="2147483730" r:id="rId21"/>
    <p:sldLayoutId id="2147483716" r:id="rId22"/>
    <p:sldLayoutId id="2147483718" r:id="rId23"/>
    <p:sldLayoutId id="2147483686" r:id="rId24"/>
    <p:sldLayoutId id="2147483720" r:id="rId25"/>
    <p:sldLayoutId id="2147483699" r:id="rId26"/>
    <p:sldLayoutId id="2147483694" r:id="rId27"/>
    <p:sldLayoutId id="2147483731" r:id="rId28"/>
    <p:sldLayoutId id="2147483732" r:id="rId29"/>
    <p:sldLayoutId id="2147483733" r:id="rId30"/>
    <p:sldLayoutId id="2147483734" r:id="rId31"/>
    <p:sldLayoutId id="2147483735" r:id="rId32"/>
    <p:sldLayoutId id="2147483736" r:id="rId33"/>
    <p:sldLayoutId id="2147483737" r:id="rId3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.jp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5.jp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6.jp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7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8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9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10.jp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11.jpe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12.jpe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14.jpe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5.jpe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16.jpe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image" Target="../media/image17.jp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18.jpe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19.jpe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7" Type="http://schemas.openxmlformats.org/officeDocument/2006/relationships/image" Target="../media/image20.pn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pengovpartnership.org/documents/kyrgyz-republic-action-plan-2018-2020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5-11-10 at 2.17.40 PM.png"/>
          <p:cNvPicPr>
            <a:picLocks noChangeAspect="1"/>
          </p:cNvPicPr>
          <p:nvPr/>
        </p:nvPicPr>
        <p:blipFill rotWithShape="1">
          <a:blip r:embed="rId2">
            <a:alphaModFix am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63" r="10526" b="24954"/>
          <a:stretch/>
        </p:blipFill>
        <p:spPr>
          <a:xfrm>
            <a:off x="-1041441" y="281418"/>
            <a:ext cx="10285068" cy="45099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4949" y="3456231"/>
            <a:ext cx="845446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altLang="ru-RU" sz="3600" dirty="0"/>
          </a:p>
          <a:p>
            <a:pPr algn="ctr"/>
            <a:r>
              <a:rPr lang="ru-RU" altLang="ru-RU" sz="3600" dirty="0"/>
              <a:t>АЧЫК ӨКМӨТ</a:t>
            </a:r>
            <a:br>
              <a:rPr lang="ru-RU" altLang="ru-RU" sz="3600" dirty="0"/>
            </a:br>
            <a:r>
              <a:rPr lang="ru-RU" altLang="ru-RU" sz="1050" dirty="0"/>
              <a:t/>
            </a:r>
            <a:br>
              <a:rPr lang="ru-RU" altLang="ru-RU" sz="1050" dirty="0"/>
            </a:br>
            <a:r>
              <a:rPr lang="ru-RU" altLang="ru-RU" dirty="0"/>
              <a:t>Национальный План действий 2018-2020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90000"/>
              </a:lnSpc>
              <a:defRPr/>
            </a:pPr>
            <a:endParaRPr lang="en-US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90000"/>
              </a:lnSpc>
              <a:defRPr/>
            </a:pPr>
            <a:endParaRPr lang="en-US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90000"/>
              </a:lnSpc>
              <a:defRPr/>
            </a:pPr>
            <a:endParaRPr lang="ru-RU" b="1" i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90000"/>
              </a:lnSpc>
              <a:defRPr/>
            </a:pPr>
            <a:endParaRPr lang="en-US" b="1" i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90000"/>
              </a:lnSpc>
              <a:defRPr/>
            </a:pPr>
            <a:endParaRPr lang="en-US" b="1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90000"/>
              </a:lnSpc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Май 2019г.</a:t>
            </a:r>
            <a:endParaRPr lang="en-US" sz="1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266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одержимое 2"/>
          <p:cNvGraphicFramePr>
            <a:graphicFrameLocks noGrp="1"/>
          </p:cNvGraphicFramePr>
          <p:nvPr>
            <p:ph idx="1"/>
            <p:extLst/>
          </p:nvPr>
        </p:nvGraphicFramePr>
        <p:xfrm>
          <a:off x="322975" y="382640"/>
          <a:ext cx="8453199" cy="61836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2836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"/>
            </a:scene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ea typeface="+mj-ea"/>
              </a:rPr>
              <a:t>Национальный план действий 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043458"/>
          <a:ext cx="8229600" cy="39636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9008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600" b="1" dirty="0"/>
              <a:t>Прозрачность добывающих отраслей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Изображение 3" descr="mining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34" y="274638"/>
            <a:ext cx="1659423" cy="165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216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600" b="1" dirty="0"/>
              <a:t>Прозрачность в управлении государственным и муниципальным имуществом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Изображение 2" descr="property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882454"/>
            <a:ext cx="1962810" cy="1070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00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2800" b="1" dirty="0" err="1"/>
              <a:t>Вовлечение</a:t>
            </a:r>
            <a:r>
              <a:rPr lang="en-GB" sz="2800" b="1" dirty="0"/>
              <a:t> </a:t>
            </a:r>
            <a:r>
              <a:rPr lang="en-GB" sz="2800" b="1" dirty="0" err="1"/>
              <a:t>граждан</a:t>
            </a:r>
            <a:r>
              <a:rPr lang="en-GB" sz="2800" b="1" dirty="0"/>
              <a:t/>
            </a:r>
            <a:br>
              <a:rPr lang="en-GB" sz="2800" b="1" dirty="0"/>
            </a:br>
            <a:r>
              <a:rPr lang="en-GB" sz="2800" b="1" dirty="0"/>
              <a:t> </a:t>
            </a:r>
            <a:r>
              <a:rPr lang="en-GB" sz="2800" b="1" dirty="0" err="1"/>
              <a:t>в</a:t>
            </a:r>
            <a:r>
              <a:rPr lang="en-GB" sz="2800" b="1" dirty="0"/>
              <a:t> </a:t>
            </a:r>
            <a:r>
              <a:rPr lang="en-GB" sz="2800" b="1" dirty="0" err="1"/>
              <a:t>антикоррупционную</a:t>
            </a:r>
            <a:r>
              <a:rPr lang="en-GB" sz="2800" b="1" dirty="0"/>
              <a:t> </a:t>
            </a:r>
            <a:r>
              <a:rPr lang="en-GB" sz="2800" b="1" dirty="0" err="1"/>
              <a:t>деятельность</a:t>
            </a:r>
            <a:r>
              <a:rPr lang="en-GB" sz="2800" dirty="0"/>
              <a:t> </a:t>
            </a: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Изображение 2" descr="anticorruption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84770"/>
            <a:ext cx="2210801" cy="1197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69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Прозрачность </a:t>
            </a:r>
            <a:br>
              <a:rPr lang="ru-RU" sz="2800" b="1" dirty="0"/>
            </a:br>
            <a:r>
              <a:rPr lang="ru-RU" sz="2800" b="1" dirty="0"/>
              <a:t>государственных закупок</a:t>
            </a: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Изображение 5" descr="procurement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2415046" cy="1355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40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Прозрачность </a:t>
            </a:r>
            <a:br>
              <a:rPr lang="ru-RU" sz="2800" b="1" dirty="0"/>
            </a:br>
            <a:r>
              <a:rPr lang="ru-RU" sz="2800" b="1" dirty="0"/>
              <a:t>местных бюджетов</a:t>
            </a: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Изображение 2" descr="budget transperancy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0038"/>
            <a:ext cx="2764172" cy="1695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676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Судебная прозрачность</a:t>
            </a: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Изображение 3" descr="juditial trnasperancy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58577"/>
            <a:ext cx="2547349" cy="161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18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Оценка </a:t>
            </a:r>
            <a:r>
              <a:rPr lang="en-GB" sz="2800" b="1" dirty="0" err="1"/>
              <a:t>уровня</a:t>
            </a:r>
            <a:r>
              <a:rPr lang="en-GB" sz="2800" b="1" dirty="0"/>
              <a:t> </a:t>
            </a:r>
            <a:r>
              <a:rPr lang="en-GB" sz="2800" b="1" dirty="0" err="1"/>
              <a:t>доверия</a:t>
            </a:r>
            <a:r>
              <a:rPr lang="en-GB" sz="2800" b="1" dirty="0"/>
              <a:t> </a:t>
            </a:r>
            <a:r>
              <a:rPr lang="en-GB" sz="2800" b="1" dirty="0" err="1"/>
              <a:t>населения</a:t>
            </a:r>
            <a:r>
              <a:rPr lang="en-GB" sz="2800" b="1" dirty="0"/>
              <a:t> </a:t>
            </a:r>
            <a:br>
              <a:rPr lang="en-GB" sz="2800" b="1" dirty="0"/>
            </a:br>
            <a:r>
              <a:rPr lang="en-GB" sz="2800" b="1" dirty="0" err="1"/>
              <a:t>органам</a:t>
            </a:r>
            <a:r>
              <a:rPr lang="en-GB" sz="2800" b="1" dirty="0"/>
              <a:t> </a:t>
            </a:r>
            <a:r>
              <a:rPr lang="en-GB" sz="2800" b="1" dirty="0" err="1"/>
              <a:t>местного</a:t>
            </a:r>
            <a:r>
              <a:rPr lang="en-GB" sz="2800" b="1" dirty="0"/>
              <a:t> </a:t>
            </a:r>
            <a:r>
              <a:rPr lang="en-GB" sz="2800" b="1" dirty="0" err="1"/>
              <a:t>самоуправления</a:t>
            </a:r>
            <a:r>
              <a:rPr lang="en-GB" sz="2800" dirty="0"/>
              <a:t> </a:t>
            </a: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Изображение 2" descr="trust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75" y="274638"/>
            <a:ext cx="2221364" cy="247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819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Открытые данные о деятельности</a:t>
            </a:r>
            <a:br>
              <a:rPr lang="ru-RU" sz="2800" b="1" dirty="0"/>
            </a:br>
            <a:r>
              <a:rPr lang="ru-RU" sz="2800" b="1" dirty="0"/>
              <a:t> организаций здравоохранения</a:t>
            </a:r>
            <a:r>
              <a:rPr lang="en-GB" sz="2800" b="1" dirty="0"/>
              <a:t> </a:t>
            </a: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Изображение 3" descr="health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72810"/>
            <a:ext cx="1770751" cy="1540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411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Открытые архивы</a:t>
            </a: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Изображение 2" descr="archives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36143"/>
            <a:ext cx="2515272" cy="167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655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Создание многосторонней </a:t>
            </a:r>
            <a:br>
              <a:rPr lang="ru-RU" sz="2800" b="1" dirty="0"/>
            </a:br>
            <a:r>
              <a:rPr lang="ru-RU" sz="2800" b="1" dirty="0"/>
              <a:t>платформы по управлению </a:t>
            </a:r>
            <a:br>
              <a:rPr lang="ru-RU" sz="2800" b="1" dirty="0"/>
            </a:br>
            <a:r>
              <a:rPr lang="ru-RU" sz="2800" b="1" dirty="0"/>
              <a:t>внешней помощью</a:t>
            </a:r>
            <a:r>
              <a:rPr lang="en-GB" sz="2800" b="1" dirty="0"/>
              <a:t> </a:t>
            </a: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Изображение 5" descr="external aid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2783352" cy="1852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374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У</a:t>
            </a:r>
            <a:r>
              <a:rPr lang="en-GB" sz="2800" b="1" dirty="0" err="1"/>
              <a:t>части</a:t>
            </a:r>
            <a:r>
              <a:rPr lang="ru-RU" sz="2800" b="1" dirty="0"/>
              <a:t>е</a:t>
            </a:r>
            <a:r>
              <a:rPr lang="en-GB" sz="2800" b="1" dirty="0"/>
              <a:t> </a:t>
            </a:r>
            <a:r>
              <a:rPr lang="en-GB" sz="2800" b="1" dirty="0" err="1"/>
              <a:t>граждан</a:t>
            </a:r>
            <a:r>
              <a:rPr lang="en-GB" sz="2800" b="1" dirty="0"/>
              <a:t> </a:t>
            </a:r>
            <a:br>
              <a:rPr lang="en-GB" sz="2800" b="1" dirty="0"/>
            </a:br>
            <a:r>
              <a:rPr lang="en-GB" sz="2800" b="1" dirty="0" err="1"/>
              <a:t>в</a:t>
            </a:r>
            <a:r>
              <a:rPr lang="en-GB" sz="2800" b="1" dirty="0"/>
              <a:t> </a:t>
            </a:r>
            <a:r>
              <a:rPr lang="en-GB" sz="2800" b="1" dirty="0" err="1"/>
              <a:t>законотворческом</a:t>
            </a:r>
            <a:r>
              <a:rPr lang="en-GB" sz="2800" b="1" dirty="0"/>
              <a:t> </a:t>
            </a:r>
            <a:r>
              <a:rPr lang="en-GB" sz="2800" b="1" dirty="0" err="1"/>
              <a:t>процессе</a:t>
            </a:r>
            <a:r>
              <a:rPr lang="en-GB" sz="2800" b="1" dirty="0"/>
              <a:t/>
            </a:r>
            <a:br>
              <a:rPr lang="en-GB" sz="2800" b="1" dirty="0"/>
            </a:b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Изображение 2" descr="legislation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2578845" cy="193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814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ru-RU" sz="2500" b="1" dirty="0"/>
              <a:t>Реализация и продвижение политики </a:t>
            </a:r>
            <a:br>
              <a:rPr lang="ru-RU" sz="2500" b="1" dirty="0"/>
            </a:br>
            <a:r>
              <a:rPr lang="ru-RU" sz="2500" b="1" dirty="0"/>
              <a:t>открытых данных в Кыргызской Республике</a:t>
            </a:r>
            <a:r>
              <a:rPr lang="en-GB" sz="2500" b="1" dirty="0"/>
              <a:t> </a:t>
            </a:r>
            <a:br>
              <a:rPr lang="en-GB" sz="2500" b="1" dirty="0"/>
            </a:br>
            <a:endParaRPr lang="ru-RU" sz="25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Изображение 3" descr="open data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1931645" cy="193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7955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ru-RU" sz="2800" b="1" dirty="0"/>
              <a:t>Улучшение доступа к информации </a:t>
            </a:r>
            <a:br>
              <a:rPr lang="ru-RU" sz="2800" b="1" dirty="0"/>
            </a:br>
            <a:r>
              <a:rPr lang="ru-RU" sz="2800" b="1" dirty="0"/>
              <a:t>государственных и муниципальных органов</a:t>
            </a:r>
            <a:r>
              <a:rPr lang="en-GB" sz="2800" b="1" dirty="0"/>
              <a:t> </a:t>
            </a:r>
            <a:endParaRPr lang="ru-RU" sz="25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Изображение 2" descr="access to information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96533"/>
            <a:ext cx="112395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246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ru-RU" sz="2800" b="1" dirty="0"/>
              <a:t>Фискальная прозрачность</a:t>
            </a:r>
            <a:r>
              <a:rPr lang="en-GB" sz="2800" b="1" dirty="0"/>
              <a:t> </a:t>
            </a:r>
            <a:endParaRPr lang="ru-RU" sz="25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Изображение 3" descr="fiscal transperancy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2317974" cy="193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8086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Открытые данные о деятельности</a:t>
            </a:r>
            <a:br>
              <a:rPr lang="ru-RU" sz="2800" b="1" dirty="0"/>
            </a:br>
            <a:r>
              <a:rPr lang="ru-RU" sz="2800" b="1" dirty="0"/>
              <a:t> организаций образования</a:t>
            </a:r>
            <a:r>
              <a:rPr lang="en-GB" sz="2800" b="1" dirty="0"/>
              <a:t> </a:t>
            </a:r>
            <a:endParaRPr lang="ru-RU" sz="26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Изображение 2" descr="education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36326"/>
            <a:ext cx="1731681" cy="1662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9059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2800" b="1" dirty="0" err="1"/>
              <a:t>Вовлечение</a:t>
            </a:r>
            <a:r>
              <a:rPr lang="en-GB" sz="2800" b="1" dirty="0"/>
              <a:t> </a:t>
            </a:r>
            <a:r>
              <a:rPr lang="en-GB" sz="2800" b="1" dirty="0" err="1"/>
              <a:t>гражданского</a:t>
            </a:r>
            <a:r>
              <a:rPr lang="en-GB" sz="2800" b="1" dirty="0"/>
              <a:t> </a:t>
            </a:r>
            <a:r>
              <a:rPr lang="en-GB" sz="2800" b="1" dirty="0" err="1"/>
              <a:t>общества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en-GB" sz="2800" b="1" dirty="0"/>
              <a:t> </a:t>
            </a:r>
            <a:r>
              <a:rPr lang="en-GB" sz="2800" b="1" dirty="0" err="1"/>
              <a:t>в</a:t>
            </a:r>
            <a:r>
              <a:rPr lang="en-GB" sz="2800" b="1" dirty="0"/>
              <a:t> </a:t>
            </a:r>
            <a:r>
              <a:rPr lang="en-GB" sz="2800" b="1" dirty="0" err="1"/>
              <a:t>оценку</a:t>
            </a:r>
            <a:r>
              <a:rPr lang="en-GB" sz="2800" b="1" dirty="0"/>
              <a:t> </a:t>
            </a:r>
            <a:r>
              <a:rPr lang="en-GB" sz="2800" b="1" dirty="0" err="1"/>
              <a:t>рисков</a:t>
            </a:r>
            <a:r>
              <a:rPr lang="en-GB" sz="2800" b="1" dirty="0"/>
              <a:t> </a:t>
            </a:r>
            <a:r>
              <a:rPr lang="ru-RU" sz="2800" b="1" dirty="0"/>
              <a:t>ФТ и ПОД</a:t>
            </a:r>
            <a:endParaRPr lang="en-GB" sz="28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Изображение 3" descr="money laundry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86443"/>
            <a:ext cx="2185977" cy="171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1226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Внедрение системы аудита</a:t>
            </a:r>
            <a:br>
              <a:rPr lang="ru-RU" sz="2800" b="1" dirty="0"/>
            </a:br>
            <a:r>
              <a:rPr lang="ru-RU" sz="2800" b="1" dirty="0"/>
              <a:t> с участием общественности</a:t>
            </a:r>
            <a:r>
              <a:rPr lang="en-GB" sz="2800" b="1" dirty="0"/>
              <a:t> 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Изображение 2" descr="participatory audits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87995"/>
            <a:ext cx="2418329" cy="171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3303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800" b="1" dirty="0"/>
              <a:t>Прозрачность выборов</a:t>
            </a:r>
            <a:endParaRPr lang="en-GB" sz="28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206283"/>
          <a:ext cx="8229600" cy="3919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Изображение 3" descr="elections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3219409" cy="193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749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soft" dir="t"/>
            </a:scene3d>
          </a:bodyPr>
          <a:lstStyle/>
          <a:p>
            <a:pPr algn="ctr">
              <a:defRPr/>
            </a:pPr>
            <a:r>
              <a:rPr lang="ru-RU" dirty="0">
                <a:ea typeface="+mj-ea"/>
              </a:rPr>
              <a:t>Спасибо за внимание!</a:t>
            </a:r>
          </a:p>
        </p:txBody>
      </p:sp>
      <p:sp>
        <p:nvSpPr>
          <p:cNvPr id="2253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>
            <a:normAutofit/>
          </a:bodyPr>
          <a:lstStyle/>
          <a:p>
            <a:pPr marR="0"/>
            <a:r>
              <a:rPr lang="en-US" sz="2400" dirty="0">
                <a:latin typeface="Lucida Sans Unicode" charset="0"/>
                <a:hlinkClick r:id="rId2"/>
              </a:rPr>
              <a:t>https://www.opengovpartnership.org/documents/kyrgyz-republic-action-plan-2018-2020</a:t>
            </a:r>
            <a:r>
              <a:rPr lang="en-US" sz="2400" dirty="0">
                <a:latin typeface="Lucida Sans Unicode" charset="0"/>
              </a:rPr>
              <a:t> </a:t>
            </a:r>
            <a:endParaRPr lang="ru-RU" sz="2400" dirty="0">
              <a:latin typeface="Lucida Sans Unico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32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1945</TotalTime>
  <Words>740</Words>
  <Application>Microsoft Office PowerPoint</Application>
  <PresentationFormat>Экран (4:3)</PresentationFormat>
  <Paragraphs>96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Gill Sans MT</vt:lpstr>
      <vt:lpstr>Lucida Sans Unicode</vt:lpstr>
      <vt:lpstr>Office Theme</vt:lpstr>
      <vt:lpstr>Презентация PowerPoint</vt:lpstr>
      <vt:lpstr>Презентация PowerPoint</vt:lpstr>
      <vt:lpstr>Национальный план действий </vt:lpstr>
      <vt:lpstr>Прозрачность добывающих отраслей</vt:lpstr>
      <vt:lpstr>Прозрачность в управлении государственным и муниципальным имуществом</vt:lpstr>
      <vt:lpstr>Вовлечение граждан  в антикоррупционную деятельность </vt:lpstr>
      <vt:lpstr>Прозрачность  государственных закупок</vt:lpstr>
      <vt:lpstr>Прозрачность  местных бюджетов</vt:lpstr>
      <vt:lpstr>Судебная прозрачность</vt:lpstr>
      <vt:lpstr>Оценка уровня доверия населения  органам местного самоуправления </vt:lpstr>
      <vt:lpstr>Открытые данные о деятельности  организаций здравоохранения </vt:lpstr>
      <vt:lpstr>Открытые архивы</vt:lpstr>
      <vt:lpstr>Создание многосторонней  платформы по управлению  внешней помощью </vt:lpstr>
      <vt:lpstr>Участие граждан  в законотворческом процессе </vt:lpstr>
      <vt:lpstr>Реализация и продвижение политики  открытых данных в Кыргызской Республике  </vt:lpstr>
      <vt:lpstr>Улучшение доступа к информации  государственных и муниципальных органов </vt:lpstr>
      <vt:lpstr>Фискальная прозрачность </vt:lpstr>
      <vt:lpstr>Открытые данные о деятельности  организаций образования </vt:lpstr>
      <vt:lpstr>Вовлечение гражданского общества  в оценку рисков ФТ и ПОД</vt:lpstr>
      <vt:lpstr>Внедрение системы аудита  с участием общественности </vt:lpstr>
      <vt:lpstr>Прозрачность выборов</vt:lpstr>
      <vt:lpstr>Спасибо за внимание!</vt:lpstr>
    </vt:vector>
  </TitlesOfParts>
  <Company>USAID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COVER OPTION TITLE GOES HERE CAN  RUN THREE LINES</dc:title>
  <dc:creator>USAID</dc:creator>
  <cp:lastModifiedBy>USER</cp:lastModifiedBy>
  <cp:revision>193</cp:revision>
  <cp:lastPrinted>2019-05-14T08:16:46Z</cp:lastPrinted>
  <dcterms:created xsi:type="dcterms:W3CDTF">2016-05-03T20:02:08Z</dcterms:created>
  <dcterms:modified xsi:type="dcterms:W3CDTF">2019-11-27T09:08:43Z</dcterms:modified>
</cp:coreProperties>
</file>