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139" r:id="rId1"/>
  </p:sldMasterIdLst>
  <p:notesMasterIdLst>
    <p:notesMasterId r:id="rId16"/>
  </p:notesMasterIdLst>
  <p:handoutMasterIdLst>
    <p:handoutMasterId r:id="rId17"/>
  </p:handoutMasterIdLst>
  <p:sldIdLst>
    <p:sldId id="336" r:id="rId2"/>
    <p:sldId id="344" r:id="rId3"/>
    <p:sldId id="345" r:id="rId4"/>
    <p:sldId id="346" r:id="rId5"/>
    <p:sldId id="347" r:id="rId6"/>
    <p:sldId id="348" r:id="rId7"/>
    <p:sldId id="349" r:id="rId8"/>
    <p:sldId id="350" r:id="rId9"/>
    <p:sldId id="351" r:id="rId10"/>
    <p:sldId id="352" r:id="rId11"/>
    <p:sldId id="353" r:id="rId12"/>
    <p:sldId id="354" r:id="rId13"/>
    <p:sldId id="324" r:id="rId14"/>
    <p:sldId id="335"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D7D3"/>
    <a:srgbClr val="D6D6D6"/>
    <a:srgbClr val="CFCDC9"/>
    <a:srgbClr val="E7E7E5"/>
    <a:srgbClr val="BA0C2F"/>
    <a:srgbClr val="FFFFFF"/>
    <a:srgbClr val="635C5B"/>
    <a:srgbClr val="6C6463"/>
    <a:srgbClr val="651D32"/>
    <a:srgbClr val="002F6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29" autoAdjust="0"/>
    <p:restoredTop sz="86475" autoAdjust="0"/>
  </p:normalViewPr>
  <p:slideViewPr>
    <p:cSldViewPr snapToObjects="1">
      <p:cViewPr varScale="1">
        <p:scale>
          <a:sx n="60" d="100"/>
          <a:sy n="60" d="100"/>
        </p:scale>
        <p:origin x="1644"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64D9E48-5E7F-D24C-87D5-695B18367D24}" type="datetimeFigureOut">
              <a:rPr lang="en-US" smtClean="0"/>
              <a:t>11/27/2019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6CB10C2-C6DD-5A4A-BF1B-B012B8BA4284}" type="slidenum">
              <a:rPr lang="en-US" smtClean="0"/>
              <a:t>‹#›</a:t>
            </a:fld>
            <a:endParaRPr lang="en-US"/>
          </a:p>
        </p:txBody>
      </p:sp>
    </p:spTree>
    <p:extLst>
      <p:ext uri="{BB962C8B-B14F-4D97-AF65-F5344CB8AC3E}">
        <p14:creationId xmlns:p14="http://schemas.microsoft.com/office/powerpoint/2010/main" val="3097975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6357CE-B3EB-1B4A-84E5-C1E2DF427ABD}" type="datetimeFigureOut">
              <a:rPr lang="en-US" smtClean="0"/>
              <a:t>11/27/2019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4A558B-E4E9-A94A-B9C1-029E46A76ABA}" type="slidenum">
              <a:rPr lang="en-US" smtClean="0"/>
              <a:t>‹#›</a:t>
            </a:fld>
            <a:endParaRPr lang="en-US"/>
          </a:p>
        </p:txBody>
      </p:sp>
    </p:spTree>
    <p:extLst>
      <p:ext uri="{BB962C8B-B14F-4D97-AF65-F5344CB8AC3E}">
        <p14:creationId xmlns:p14="http://schemas.microsoft.com/office/powerpoint/2010/main" val="306893798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24A558B-E4E9-A94A-B9C1-029E46A76ABA}" type="slidenum">
              <a:rPr lang="en-US" smtClean="0"/>
              <a:t>14</a:t>
            </a:fld>
            <a:endParaRPr lang="en-US"/>
          </a:p>
        </p:txBody>
      </p:sp>
    </p:spTree>
    <p:extLst>
      <p:ext uri="{BB962C8B-B14F-4D97-AF65-F5344CB8AC3E}">
        <p14:creationId xmlns:p14="http://schemas.microsoft.com/office/powerpoint/2010/main" val="1668653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3.jpg"/><Relationship Id="rId4" Type="http://schemas.openxmlformats.org/officeDocument/2006/relationships/image" Target="../media/image6.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eaLnBrk="1" latinLnBrk="0" hangingPunct="1"/>
            <a:fld id="{C699CB88-5E1A-4FAC-892A-60949ACB1F6F}" type="datetimeFigureOut">
              <a:rPr lang="en-US" smtClean="0"/>
              <a:pPr eaLnBrk="1" latinLnBrk="0" hangingPunct="1"/>
              <a:t>11/27/2019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91974DF9-AD47-4691-BA21-BBFCE3637A9A}" type="slidenum">
              <a:rPr kumimoji="0" lang="en-US" smtClean="0"/>
              <a:pPr eaLnBrk="1" latinLnBrk="0" hangingPunct="1"/>
              <a:t>‹#›</a:t>
            </a:fld>
            <a:endParaRPr kumimoji="0" lang="en-US"/>
          </a:p>
        </p:txBody>
      </p:sp>
    </p:spTree>
    <p:extLst>
      <p:ext uri="{BB962C8B-B14F-4D97-AF65-F5344CB8AC3E}">
        <p14:creationId xmlns:p14="http://schemas.microsoft.com/office/powerpoint/2010/main" val="4137889054"/>
      </p:ext>
    </p:extLst>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8610D08-7184-4A13-9E52-9B0C256F35D1}" type="datetimeFigureOut">
              <a:rPr lang="ru-RU" smtClean="0"/>
              <a:t>27.11.2019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4E00142-06A8-45AD-AB17-453108341136}" type="slidenum">
              <a:rPr lang="ru-RU" smtClean="0"/>
              <a:t>‹#›</a:t>
            </a:fld>
            <a:endParaRPr lang="ru-RU"/>
          </a:p>
        </p:txBody>
      </p:sp>
    </p:spTree>
    <p:extLst>
      <p:ext uri="{BB962C8B-B14F-4D97-AF65-F5344CB8AC3E}">
        <p14:creationId xmlns:p14="http://schemas.microsoft.com/office/powerpoint/2010/main" val="188343268"/>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8610D08-7184-4A13-9E52-9B0C256F35D1}" type="datetimeFigureOut">
              <a:rPr lang="ru-RU" smtClean="0"/>
              <a:t>27.11.2019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4E00142-06A8-45AD-AB17-453108341136}" type="slidenum">
              <a:rPr lang="ru-RU" smtClean="0"/>
              <a:t>‹#›</a:t>
            </a:fld>
            <a:endParaRPr lang="ru-RU"/>
          </a:p>
        </p:txBody>
      </p:sp>
    </p:spTree>
    <p:extLst>
      <p:ext uri="{BB962C8B-B14F-4D97-AF65-F5344CB8AC3E}">
        <p14:creationId xmlns:p14="http://schemas.microsoft.com/office/powerpoint/2010/main" val="3833446319"/>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8610D08-7184-4A13-9E52-9B0C256F35D1}" type="datetimeFigureOut">
              <a:rPr lang="ru-RU" smtClean="0"/>
              <a:t>27.11.2019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4E00142-06A8-45AD-AB17-453108341136}" type="slidenum">
              <a:rPr lang="ru-RU" smtClean="0"/>
              <a:t>‹#›</a:t>
            </a:fld>
            <a:endParaRPr lang="ru-RU"/>
          </a:p>
        </p:txBody>
      </p:sp>
    </p:spTree>
    <p:extLst>
      <p:ext uri="{BB962C8B-B14F-4D97-AF65-F5344CB8AC3E}">
        <p14:creationId xmlns:p14="http://schemas.microsoft.com/office/powerpoint/2010/main" val="3873933228"/>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Content Placeholder 3"/>
          <p:cNvSpPr>
            <a:spLocks noGrp="1"/>
          </p:cNvSpPr>
          <p:nvPr>
            <p:ph sz="half" idx="2"/>
          </p:nvPr>
        </p:nvSpPr>
        <p:spPr>
          <a:xfrm>
            <a:off x="633845" y="2507551"/>
            <a:ext cx="3867150" cy="3680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Content Placeholder 5"/>
          <p:cNvSpPr>
            <a:spLocks noGrp="1"/>
          </p:cNvSpPr>
          <p:nvPr>
            <p:ph sz="quarter" idx="4"/>
          </p:nvPr>
        </p:nvSpPr>
        <p:spPr>
          <a:xfrm>
            <a:off x="4629150" y="2507551"/>
            <a:ext cx="3886201" cy="3680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38610D08-7184-4A13-9E52-9B0C256F35D1}" type="datetimeFigureOut">
              <a:rPr lang="ru-RU" smtClean="0"/>
              <a:t>27.11.2019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4E00142-06A8-45AD-AB17-453108341136}"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extLst>
      <p:ext uri="{BB962C8B-B14F-4D97-AF65-F5344CB8AC3E}">
        <p14:creationId xmlns:p14="http://schemas.microsoft.com/office/powerpoint/2010/main" val="2563335947"/>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Только заголовок">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610D08-7184-4A13-9E52-9B0C256F35D1}" type="datetimeFigureOut">
              <a:rPr lang="ru-RU" smtClean="0"/>
              <a:t>27.11.2019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4E00142-06A8-45AD-AB17-453108341136}" type="slidenum">
              <a:rPr lang="ru-RU" smtClean="0"/>
              <a:t>‹#›</a:t>
            </a:fld>
            <a:endParaRPr lang="ru-RU"/>
          </a:p>
        </p:txBody>
      </p:sp>
      <p:sp>
        <p:nvSpPr>
          <p:cNvPr id="6" name="Title 5"/>
          <p:cNvSpPr>
            <a:spLocks noGrp="1"/>
          </p:cNvSpPr>
          <p:nvPr>
            <p:ph type="title"/>
          </p:nvPr>
        </p:nvSpPr>
        <p:spPr/>
        <p:txBody>
          <a:bodyPr/>
          <a:lstStyle/>
          <a:p>
            <a:r>
              <a:rPr lang="ru-RU" smtClean="0"/>
              <a:t>Образец заголовка</a:t>
            </a:r>
            <a:endParaRPr lang="en-US"/>
          </a:p>
        </p:txBody>
      </p:sp>
    </p:spTree>
    <p:extLst>
      <p:ext uri="{BB962C8B-B14F-4D97-AF65-F5344CB8AC3E}">
        <p14:creationId xmlns:p14="http://schemas.microsoft.com/office/powerpoint/2010/main" val="962371171"/>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610D08-7184-4A13-9E52-9B0C256F35D1}" type="datetimeFigureOut">
              <a:rPr lang="ru-RU" smtClean="0"/>
              <a:t>27.11.2019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4E00142-06A8-45AD-AB17-453108341136}" type="slidenum">
              <a:rPr lang="ru-RU" smtClean="0"/>
              <a:t>‹#›</a:t>
            </a:fld>
            <a:endParaRPr lang="ru-RU"/>
          </a:p>
        </p:txBody>
      </p:sp>
    </p:spTree>
    <p:extLst>
      <p:ext uri="{BB962C8B-B14F-4D97-AF65-F5344CB8AC3E}">
        <p14:creationId xmlns:p14="http://schemas.microsoft.com/office/powerpoint/2010/main" val="176151008"/>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Date Placeholder 4"/>
          <p:cNvSpPr>
            <a:spLocks noGrp="1"/>
          </p:cNvSpPr>
          <p:nvPr>
            <p:ph type="dt" sz="half" idx="10"/>
          </p:nvPr>
        </p:nvSpPr>
        <p:spPr/>
        <p:txBody>
          <a:bodyPr/>
          <a:lstStyle/>
          <a:p>
            <a:fld id="{38610D08-7184-4A13-9E52-9B0C256F35D1}" type="datetimeFigureOut">
              <a:rPr lang="ru-RU" smtClean="0"/>
              <a:t>27.11.2019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4E00142-06A8-45AD-AB17-453108341136}" type="slidenum">
              <a:rPr lang="ru-RU" smtClean="0"/>
              <a:t>‹#›</a:t>
            </a:fld>
            <a:endParaRPr lang="ru-RU"/>
          </a:p>
        </p:txBody>
      </p:sp>
    </p:spTree>
    <p:extLst>
      <p:ext uri="{BB962C8B-B14F-4D97-AF65-F5344CB8AC3E}">
        <p14:creationId xmlns:p14="http://schemas.microsoft.com/office/powerpoint/2010/main" val="4250753675"/>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Date Placeholder 4"/>
          <p:cNvSpPr>
            <a:spLocks noGrp="1"/>
          </p:cNvSpPr>
          <p:nvPr>
            <p:ph type="dt" sz="half" idx="10"/>
          </p:nvPr>
        </p:nvSpPr>
        <p:spPr/>
        <p:txBody>
          <a:bodyPr/>
          <a:lstStyle/>
          <a:p>
            <a:fld id="{38610D08-7184-4A13-9E52-9B0C256F35D1}" type="datetimeFigureOut">
              <a:rPr lang="ru-RU" smtClean="0"/>
              <a:t>27.11.2019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4E00142-06A8-45AD-AB17-453108341136}" type="slidenum">
              <a:rPr lang="ru-RU" smtClean="0"/>
              <a:t>‹#›</a:t>
            </a:fld>
            <a:endParaRPr lang="ru-RU"/>
          </a:p>
        </p:txBody>
      </p:sp>
    </p:spTree>
    <p:extLst>
      <p:ext uri="{BB962C8B-B14F-4D97-AF65-F5344CB8AC3E}">
        <p14:creationId xmlns:p14="http://schemas.microsoft.com/office/powerpoint/2010/main" val="530910265"/>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8610D08-7184-4A13-9E52-9B0C256F35D1}" type="datetimeFigureOut">
              <a:rPr lang="ru-RU" smtClean="0"/>
              <a:t>27.11.2019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4E00142-06A8-45AD-AB17-453108341136}" type="slidenum">
              <a:rPr lang="ru-RU" smtClean="0"/>
              <a:t>‹#›</a:t>
            </a:fld>
            <a:endParaRPr lang="ru-RU"/>
          </a:p>
        </p:txBody>
      </p:sp>
    </p:spTree>
    <p:extLst>
      <p:ext uri="{BB962C8B-B14F-4D97-AF65-F5344CB8AC3E}">
        <p14:creationId xmlns:p14="http://schemas.microsoft.com/office/powerpoint/2010/main" val="2472798154"/>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8610D08-7184-4A13-9E52-9B0C256F35D1}" type="datetimeFigureOut">
              <a:rPr lang="ru-RU" smtClean="0"/>
              <a:t>27.11.2019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4E00142-06A8-45AD-AB17-453108341136}" type="slidenum">
              <a:rPr lang="ru-RU" smtClean="0"/>
              <a:t>‹#›</a:t>
            </a:fld>
            <a:endParaRPr lang="ru-RU"/>
          </a:p>
        </p:txBody>
      </p:sp>
    </p:spTree>
    <p:extLst>
      <p:ext uri="{BB962C8B-B14F-4D97-AF65-F5344CB8AC3E}">
        <p14:creationId xmlns:p14="http://schemas.microsoft.com/office/powerpoint/2010/main" val="3178054676"/>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ver - Full Red">
    <p:bg>
      <p:bgPr>
        <a:solidFill>
          <a:srgbClr val="BA0C2F"/>
        </a:solidFill>
        <a:effectLst/>
      </p:bgPr>
    </p:bg>
    <p:spTree>
      <p:nvGrpSpPr>
        <p:cNvPr id="1" name=""/>
        <p:cNvGrpSpPr/>
        <p:nvPr/>
      </p:nvGrpSpPr>
      <p:grpSpPr>
        <a:xfrm>
          <a:off x="0" y="0"/>
          <a:ext cx="0" cy="0"/>
          <a:chOff x="0" y="0"/>
          <a:chExt cx="0" cy="0"/>
        </a:xfrm>
      </p:grpSpPr>
      <p:sp>
        <p:nvSpPr>
          <p:cNvPr id="8"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FFFFFF"/>
                </a:solidFill>
                <a:latin typeface="Gill Sans MT"/>
                <a:cs typeface="Gill Sans MT"/>
              </a:defRPr>
            </a:lvl1pPr>
          </a:lstStyle>
          <a:p>
            <a:fld id="{EB2C8F94-9D67-854F-8417-3B884156945E}" type="datetime1">
              <a:rPr lang="en-US" smtClean="0"/>
              <a:pPr/>
              <a:t>11/27/2019</a:t>
            </a:fld>
            <a:endParaRPr lang="en-US"/>
          </a:p>
        </p:txBody>
      </p:sp>
      <p:sp>
        <p:nvSpPr>
          <p:cNvPr id="9"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FFFFFF"/>
                </a:solidFill>
                <a:latin typeface="Gill Sans MT"/>
                <a:cs typeface="Gill Sans MT"/>
              </a:defRPr>
            </a:lvl1pPr>
          </a:lstStyle>
          <a:p>
            <a:r>
              <a:rPr lang="en-US" smtClean="0"/>
              <a:t>FOOTER GOES HERE</a:t>
            </a:r>
            <a:endParaRPr lang="en-US"/>
          </a:p>
        </p:txBody>
      </p:sp>
      <p:sp>
        <p:nvSpPr>
          <p:cNvPr id="10"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4" name="Title 1"/>
          <p:cNvSpPr>
            <a:spLocks noGrp="1"/>
          </p:cNvSpPr>
          <p:nvPr>
            <p:ph type="ctrTitle" hasCustomPrompt="1"/>
          </p:nvPr>
        </p:nvSpPr>
        <p:spPr>
          <a:xfrm>
            <a:off x="685800" y="2133600"/>
            <a:ext cx="5486400" cy="1600200"/>
          </a:xfrm>
          <a:prstGeom prst="rect">
            <a:avLst/>
          </a:prstGeom>
        </p:spPr>
        <p:txBody>
          <a:bodyPr anchor="b" anchorCtr="0">
            <a:normAutofit/>
          </a:bodyPr>
          <a:lstStyle>
            <a:lvl1pPr>
              <a:defRPr sz="3200">
                <a:solidFill>
                  <a:srgbClr val="FFFFFF"/>
                </a:solidFill>
              </a:defRPr>
            </a:lvl1pPr>
          </a:lstStyle>
          <a:p>
            <a:r>
              <a:rPr lang="en-US" dirty="0" smtClean="0"/>
              <a:t>CLICK TO EDIT MASTER TITLE STYLE</a:t>
            </a:r>
            <a:endParaRPr lang="en-US" dirty="0"/>
          </a:p>
        </p:txBody>
      </p:sp>
      <p:sp>
        <p:nvSpPr>
          <p:cNvPr id="15" name="Subtitle 2"/>
          <p:cNvSpPr>
            <a:spLocks noGrp="1"/>
          </p:cNvSpPr>
          <p:nvPr>
            <p:ph type="subTitle" idx="1" hasCustomPrompt="1"/>
          </p:nvPr>
        </p:nvSpPr>
        <p:spPr>
          <a:xfrm>
            <a:off x="685800" y="4114800"/>
            <a:ext cx="3429000" cy="1600200"/>
          </a:xfrm>
          <a:prstGeom prst="rect">
            <a:avLst/>
          </a:prstGeom>
        </p:spPr>
        <p:txBody>
          <a:bodyPr>
            <a:normAutofit/>
          </a:bodyPr>
          <a:lstStyle>
            <a:lvl1pPr marL="0" indent="0" algn="l">
              <a:buNone/>
              <a:defRPr sz="18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11" name="Picture 14" descr="USAID_Logo_White_v0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04636" y="519976"/>
            <a:ext cx="1936336" cy="576000"/>
          </a:xfrm>
          <a:prstGeom prst="rect">
            <a:avLst/>
          </a:prstGeom>
          <a:effectLst>
            <a:outerShdw blurRad="254000" dir="2700000" algn="tl" rotWithShape="0">
              <a:srgbClr val="000000">
                <a:alpha val="20000"/>
              </a:srgbClr>
            </a:outerShdw>
          </a:effectLst>
        </p:spPr>
      </p:pic>
      <p:pic>
        <p:nvPicPr>
          <p:cNvPr id="19" name="Picture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657600" y="561192"/>
            <a:ext cx="1447800" cy="493568"/>
          </a:xfrm>
          <a:prstGeom prst="rect">
            <a:avLst/>
          </a:prstGeom>
          <a:effectLst>
            <a:outerShdw blurRad="254000" dir="2700000" algn="tl" rotWithShape="0">
              <a:srgbClr val="000000">
                <a:alpha val="20000"/>
              </a:srgbClr>
            </a:outerShdw>
          </a:effectLst>
        </p:spPr>
      </p:pic>
      <p:pic>
        <p:nvPicPr>
          <p:cNvPr id="2" name="Рисунок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400800" y="601188"/>
            <a:ext cx="1981200" cy="413576"/>
          </a:xfrm>
          <a:prstGeom prst="rect">
            <a:avLst/>
          </a:prstGeom>
        </p:spPr>
      </p:pic>
    </p:spTree>
    <p:extLst>
      <p:ext uri="{BB962C8B-B14F-4D97-AF65-F5344CB8AC3E}">
        <p14:creationId xmlns:p14="http://schemas.microsoft.com/office/powerpoint/2010/main" val="20522930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Red/Gray 1 Content">
    <p:bg>
      <p:bgPr>
        <a:solidFill>
          <a:srgbClr val="E7E7E5"/>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00200"/>
            <a:ext cx="7772400" cy="4572000"/>
          </a:xfrm>
          <a:prstGeom prst="rect">
            <a:avLst/>
          </a:prstGeom>
        </p:spPr>
        <p:txBody>
          <a:bodyPr/>
          <a:lstStyle/>
          <a:p>
            <a:pPr lvl="0"/>
            <a:r>
              <a:rPr lang="en-US" smtClean="0"/>
              <a:t>Click to edit Master text styles</a:t>
            </a:r>
          </a:p>
          <a:p>
            <a:pPr lvl="1"/>
            <a:r>
              <a:rPr lang="en-US" smtClean="0"/>
              <a:t>Second level</a:t>
            </a:r>
          </a:p>
        </p:txBody>
      </p:sp>
      <p:sp>
        <p:nvSpPr>
          <p:cNvPr id="8"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6C6463"/>
                </a:solidFill>
                <a:latin typeface="Gill Sans MT"/>
                <a:cs typeface="Gill Sans MT"/>
              </a:defRPr>
            </a:lvl1pPr>
          </a:lstStyle>
          <a:p>
            <a:fld id="{414FB1AD-D69E-B741-965A-0BAE826C2FA6}" type="datetime1">
              <a:rPr lang="en-US" smtClean="0"/>
              <a:pPr/>
              <a:t>11/27/2019</a:t>
            </a:fld>
            <a:endParaRPr lang="en-US"/>
          </a:p>
        </p:txBody>
      </p:sp>
      <p:sp>
        <p:nvSpPr>
          <p:cNvPr id="9"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6C6463"/>
                </a:solidFill>
                <a:latin typeface="Gill Sans MT"/>
                <a:cs typeface="Gill Sans MT"/>
              </a:defRPr>
            </a:lvl1pPr>
          </a:lstStyle>
          <a:p>
            <a:r>
              <a:rPr lang="en-US" smtClean="0"/>
              <a:t>FOOTER GOES HERE</a:t>
            </a:r>
            <a:endParaRPr lang="en-US"/>
          </a:p>
        </p:txBody>
      </p:sp>
      <p:sp>
        <p:nvSpPr>
          <p:cNvPr id="10"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6C6463"/>
                </a:solidFill>
                <a:latin typeface="Gill Sans MT"/>
                <a:cs typeface="Gill Sans MT"/>
              </a:defRPr>
            </a:lvl1pPr>
          </a:lstStyle>
          <a:p>
            <a:fld id="{42782948-4DBE-204D-AB9E-B65E067054AE}" type="slidenum">
              <a:rPr lang="en-US" smtClean="0"/>
              <a:pPr/>
              <a:t>‹#›</a:t>
            </a:fld>
            <a:endParaRPr lang="en-US"/>
          </a:p>
        </p:txBody>
      </p:sp>
      <p:sp>
        <p:nvSpPr>
          <p:cNvPr id="11"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29700040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Red/Gray 3 Content">
    <p:bg>
      <p:bgPr>
        <a:solidFill>
          <a:srgbClr val="E7E7E5"/>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25142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 name="Content Placeholder 3"/>
          <p:cNvSpPr>
            <a:spLocks noGrp="1"/>
          </p:cNvSpPr>
          <p:nvPr>
            <p:ph sz="half" idx="2"/>
          </p:nvPr>
        </p:nvSpPr>
        <p:spPr>
          <a:xfrm>
            <a:off x="5943600"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39C62A9A-2216-F44B-AFF9-136AA601C377}"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9"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
        <p:nvSpPr>
          <p:cNvPr id="10" name="Content Placeholder 3"/>
          <p:cNvSpPr>
            <a:spLocks noGrp="1"/>
          </p:cNvSpPr>
          <p:nvPr>
            <p:ph sz="half" idx="13"/>
          </p:nvPr>
        </p:nvSpPr>
        <p:spPr>
          <a:xfrm>
            <a:off x="3314548"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31516997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ontact Info">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rot="16200000">
            <a:off x="75276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
        <p:nvSpPr>
          <p:cNvPr id="16" name="Subtitle 2"/>
          <p:cNvSpPr>
            <a:spLocks noGrp="1"/>
          </p:cNvSpPr>
          <p:nvPr>
            <p:ph type="subTitle" idx="1" hasCustomPrompt="1"/>
          </p:nvPr>
        </p:nvSpPr>
        <p:spPr>
          <a:xfrm>
            <a:off x="685800" y="4114800"/>
            <a:ext cx="3429000" cy="1600200"/>
          </a:xfrm>
          <a:prstGeom prst="rect">
            <a:avLst/>
          </a:prstGeom>
          <a:effectLst>
            <a:outerShdw blurRad="254000" dir="5400000" algn="tl" rotWithShape="0">
              <a:srgbClr val="000000">
                <a:alpha val="40000"/>
              </a:srgbClr>
            </a:outerShdw>
          </a:effectLst>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11" name="Picture 14" descr="USAID_Logo_White_v0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409364" y="5696092"/>
            <a:ext cx="1828800" cy="544012"/>
          </a:xfrm>
          <a:prstGeom prst="rect">
            <a:avLst/>
          </a:prstGeom>
          <a:effectLst>
            <a:outerShdw blurRad="254000" dir="2700000" algn="tl" rotWithShape="0">
              <a:srgbClr val="000000">
                <a:alpha val="20000"/>
              </a:srgbClr>
            </a:outerShdw>
          </a:effectLst>
        </p:spPr>
      </p:pic>
      <p:pic>
        <p:nvPicPr>
          <p:cNvPr id="14" name="Picture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52621" y="5715000"/>
            <a:ext cx="1484842" cy="506196"/>
          </a:xfrm>
          <a:prstGeom prst="rect">
            <a:avLst/>
          </a:prstGeom>
          <a:effectLst>
            <a:outerShdw blurRad="254000" dir="2700000" algn="tl" rotWithShape="0">
              <a:srgbClr val="000000">
                <a:alpha val="20000"/>
              </a:srgbClr>
            </a:outerShdw>
          </a:effectLst>
        </p:spPr>
      </p:pic>
      <p:pic>
        <p:nvPicPr>
          <p:cNvPr id="2" name="Рисунок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09600" y="5791714"/>
            <a:ext cx="2057400" cy="429482"/>
          </a:xfrm>
          <a:prstGeom prst="rect">
            <a:avLst/>
          </a:prstGeom>
        </p:spPr>
      </p:pic>
    </p:spTree>
    <p:extLst>
      <p:ext uri="{BB962C8B-B14F-4D97-AF65-F5344CB8AC3E}">
        <p14:creationId xmlns:p14="http://schemas.microsoft.com/office/powerpoint/2010/main" val="6681097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 - Full Photo">
    <p:spTree>
      <p:nvGrpSpPr>
        <p:cNvPr id="1" name=""/>
        <p:cNvGrpSpPr/>
        <p:nvPr/>
      </p:nvGrpSpPr>
      <p:grpSpPr>
        <a:xfrm>
          <a:off x="0" y="0"/>
          <a:ext cx="0" cy="0"/>
          <a:chOff x="0" y="0"/>
          <a:chExt cx="0" cy="0"/>
        </a:xfrm>
      </p:grpSpPr>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FFFFFF"/>
                </a:solidFill>
                <a:latin typeface="Gill Sans MT"/>
                <a:cs typeface="Gill Sans MT"/>
              </a:defRPr>
            </a:lvl1pPr>
          </a:lstStyle>
          <a:p>
            <a:fld id="{40C00456-721A-A94C-800A-D5E7EE91C160}" type="datetime1">
              <a:rPr lang="en-US" smtClean="0"/>
              <a:pPr/>
              <a:t>11/27/2019</a:t>
            </a:fld>
            <a:endParaRPr lang="en-US"/>
          </a:p>
        </p:txBody>
      </p:sp>
      <p:sp>
        <p:nvSpPr>
          <p:cNvPr id="10"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FFFFFF"/>
                </a:solidFill>
                <a:latin typeface="Gill Sans MT"/>
                <a:cs typeface="Gill Sans MT"/>
              </a:defRPr>
            </a:lvl1pPr>
          </a:lstStyle>
          <a:p>
            <a:r>
              <a:rPr lang="en-US" smtClean="0"/>
              <a:t>FOOTER GOES HERE</a:t>
            </a:r>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2" name="Title 1"/>
          <p:cNvSpPr>
            <a:spLocks noGrp="1"/>
          </p:cNvSpPr>
          <p:nvPr>
            <p:ph type="ctrTitle" hasCustomPrompt="1"/>
          </p:nvPr>
        </p:nvSpPr>
        <p:spPr>
          <a:xfrm>
            <a:off x="381000" y="2057400"/>
            <a:ext cx="5638800" cy="1600200"/>
          </a:xfrm>
          <a:prstGeom prst="rect">
            <a:avLst/>
          </a:prstGeom>
          <a:effectLst>
            <a:outerShdw blurRad="254000" dir="2700000" algn="tl" rotWithShape="0">
              <a:srgbClr val="000000">
                <a:alpha val="20000"/>
              </a:srgbClr>
            </a:outerShdw>
          </a:effectLst>
        </p:spPr>
        <p:txBody>
          <a:bodyPr anchor="b" anchorCtr="0">
            <a:normAutofit/>
          </a:bodyPr>
          <a:lstStyle>
            <a:lvl1pPr>
              <a:defRPr sz="3200">
                <a:solidFill>
                  <a:schemeClr val="bg1"/>
                </a:solidFill>
              </a:defRPr>
            </a:lvl1pPr>
          </a:lstStyle>
          <a:p>
            <a:r>
              <a:rPr lang="en-US" dirty="0" smtClean="0"/>
              <a:t>CLICK TO EDIT MASTER TITLE STYLE</a:t>
            </a:r>
            <a:endParaRPr lang="en-US" dirty="0"/>
          </a:p>
        </p:txBody>
      </p:sp>
      <p:sp>
        <p:nvSpPr>
          <p:cNvPr id="13" name="Subtitle 2"/>
          <p:cNvSpPr>
            <a:spLocks noGrp="1"/>
          </p:cNvSpPr>
          <p:nvPr>
            <p:ph type="subTitle" idx="1" hasCustomPrompt="1"/>
          </p:nvPr>
        </p:nvSpPr>
        <p:spPr>
          <a:xfrm>
            <a:off x="685800" y="4114800"/>
            <a:ext cx="3429000" cy="1600200"/>
          </a:xfrm>
          <a:prstGeom prst="rect">
            <a:avLst/>
          </a:prstGeom>
          <a:effectLst>
            <a:outerShdw blurRad="254000" dir="5400000" algn="tl" rotWithShape="0">
              <a:srgbClr val="000000">
                <a:alpha val="40000"/>
              </a:srgbClr>
            </a:outerShdw>
          </a:effectLst>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5" name="Text Placeholder 4"/>
          <p:cNvSpPr>
            <a:spLocks noGrp="1"/>
          </p:cNvSpPr>
          <p:nvPr>
            <p:ph type="body" sz="quarter" idx="12" hasCustomPrompt="1"/>
          </p:nvPr>
        </p:nvSpPr>
        <p:spPr>
          <a:xfrm rot="16200000">
            <a:off x="7527667" y="1431666"/>
            <a:ext cx="2743200" cy="184666"/>
          </a:xfrm>
          <a:prstGeom prst="rect">
            <a:avLst/>
          </a:prstGeom>
        </p:spPr>
        <p:txBody>
          <a:bodyPr>
            <a:spAutoFit/>
          </a:bodyPr>
          <a:lstStyle>
            <a:lvl1pPr marL="0" indent="0" algn="r">
              <a:buNone/>
              <a:defRPr sz="600" baseline="0">
                <a:solidFill>
                  <a:schemeClr val="bg1"/>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pic>
        <p:nvPicPr>
          <p:cNvPr id="15" name="Picture 14" descr="USAID_Logo_White_v0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33400" y="490800"/>
            <a:ext cx="1936336" cy="576000"/>
          </a:xfrm>
          <a:prstGeom prst="rect">
            <a:avLst/>
          </a:prstGeom>
          <a:effectLst>
            <a:outerShdw blurRad="254000" dir="2700000" algn="tl" rotWithShape="0">
              <a:srgbClr val="000000">
                <a:alpha val="20000"/>
              </a:srgbClr>
            </a:outerShdw>
          </a:effectLst>
        </p:spPr>
      </p:pic>
      <p:pic>
        <p:nvPicPr>
          <p:cNvPr id="16" name="Picture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17081" y="453128"/>
            <a:ext cx="1499616" cy="511233"/>
          </a:xfrm>
          <a:prstGeom prst="rect">
            <a:avLst/>
          </a:prstGeom>
          <a:effectLst>
            <a:outerShdw blurRad="254000" dir="2700000" algn="tl" rotWithShape="0">
              <a:srgbClr val="000000">
                <a:alpha val="20000"/>
              </a:srgbClr>
            </a:outerShdw>
          </a:effectLst>
        </p:spPr>
      </p:pic>
      <p:pic>
        <p:nvPicPr>
          <p:cNvPr id="1026" name="Picture 2" descr="C:\Users\User\Dropbox\ЦОТ-2.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6248400" y="423810"/>
            <a:ext cx="1223963" cy="598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77222"/>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Red/Gray 2 Content">
    <p:bg>
      <p:bgPr>
        <a:solidFill>
          <a:srgbClr val="E7E7E5"/>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38096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6C6463"/>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 name="Content Placeholder 3"/>
          <p:cNvSpPr>
            <a:spLocks noGrp="1"/>
          </p:cNvSpPr>
          <p:nvPr>
            <p:ph sz="half" idx="2"/>
          </p:nvPr>
        </p:nvSpPr>
        <p:spPr>
          <a:xfrm>
            <a:off x="4648200" y="1600200"/>
            <a:ext cx="38103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6C6463"/>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AB18E012-EC0C-1649-A039-CB178266D114}"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10"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9860425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Red/Gray 1 Content + Bottom Photo">
    <p:bg>
      <p:bgPr>
        <a:solidFill>
          <a:srgbClr val="E7E7E5"/>
        </a:solidFill>
        <a:effectLst/>
      </p:bgPr>
    </p:bg>
    <p:spTree>
      <p:nvGrpSpPr>
        <p:cNvPr id="1" name=""/>
        <p:cNvGrpSpPr/>
        <p:nvPr/>
      </p:nvGrpSpPr>
      <p:grpSpPr>
        <a:xfrm>
          <a:off x="0" y="0"/>
          <a:ext cx="0" cy="0"/>
          <a:chOff x="0" y="0"/>
          <a:chExt cx="0" cy="0"/>
        </a:xfrm>
      </p:grpSpPr>
      <p:sp>
        <p:nvSpPr>
          <p:cNvPr id="12" name="Picture Placeholder 3"/>
          <p:cNvSpPr>
            <a:spLocks noGrp="1"/>
          </p:cNvSpPr>
          <p:nvPr>
            <p:ph type="pic" sz="quarter" idx="10" hasCustomPrompt="1"/>
          </p:nvPr>
        </p:nvSpPr>
        <p:spPr>
          <a:xfrm>
            <a:off x="152400" y="3429000"/>
            <a:ext cx="8839200" cy="3276600"/>
          </a:xfrm>
          <a:prstGeom prst="rect">
            <a:avLst/>
          </a:prstGeom>
          <a:solidFill>
            <a:schemeClr val="bg1"/>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3" name="Content Placeholder 2"/>
          <p:cNvSpPr>
            <a:spLocks noGrp="1"/>
          </p:cNvSpPr>
          <p:nvPr>
            <p:ph idx="1"/>
          </p:nvPr>
        </p:nvSpPr>
        <p:spPr>
          <a:xfrm>
            <a:off x="685800" y="1600200"/>
            <a:ext cx="7772400" cy="1600200"/>
          </a:xfrm>
          <a:prstGeom prst="rect">
            <a:avLst/>
          </a:prstGeom>
        </p:spPr>
        <p:txBody>
          <a:bodyPr/>
          <a:lstStyle>
            <a:lvl1pPr>
              <a:defRPr>
                <a:solidFill>
                  <a:srgbClr val="6C6463"/>
                </a:solidFill>
              </a:defRPr>
            </a:lvl1pPr>
            <a:lvl2pPr>
              <a:defRPr>
                <a:solidFill>
                  <a:srgbClr val="6C6463"/>
                </a:solidFill>
              </a:defRPr>
            </a:lvl2pPr>
            <a:lvl3pPr>
              <a:defRPr>
                <a:solidFill>
                  <a:srgbClr val="6C6463"/>
                </a:solidFill>
              </a:defRPr>
            </a:lvl3pPr>
            <a:lvl4pPr>
              <a:defRPr>
                <a:solidFill>
                  <a:srgbClr val="6C6463"/>
                </a:solidFill>
              </a:defRPr>
            </a:lvl4pPr>
            <a:lvl5pPr>
              <a:defRPr>
                <a:solidFill>
                  <a:srgbClr val="FFFFFF"/>
                </a:solidFill>
              </a:defRPr>
            </a:lvl5pPr>
          </a:lstStyle>
          <a:p>
            <a:pPr lvl="0"/>
            <a:r>
              <a:rPr lang="en-US" smtClean="0"/>
              <a:t>Click to edit Master text styles</a:t>
            </a:r>
          </a:p>
          <a:p>
            <a:pPr lvl="1"/>
            <a:r>
              <a:rPr lang="en-US" smtClean="0"/>
              <a:t>Second level</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FFFFFF"/>
                </a:solidFill>
                <a:latin typeface="Gill Sans MT"/>
                <a:cs typeface="Gill Sans MT"/>
              </a:defRPr>
            </a:lvl1pPr>
          </a:lstStyle>
          <a:p>
            <a:fld id="{193355D5-F1DA-0F48-9E7E-0A3FEBF9FF84}" type="datetime1">
              <a:rPr lang="en-US" smtClean="0"/>
              <a:pPr/>
              <a:t>11/27/2019</a:t>
            </a:fld>
            <a:endParaRPr lang="en-US"/>
          </a:p>
        </p:txBody>
      </p:sp>
      <p:sp>
        <p:nvSpPr>
          <p:cNvPr id="10"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FFFFFF"/>
                </a:solidFill>
                <a:latin typeface="Gill Sans MT"/>
                <a:cs typeface="Gill Sans MT"/>
              </a:defRPr>
            </a:lvl1pPr>
          </a:lstStyle>
          <a:p>
            <a:r>
              <a:rPr lang="en-US" smtClean="0"/>
              <a:t>FOOTER GOES HERE</a:t>
            </a:r>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3"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
        <p:nvSpPr>
          <p:cNvPr id="14" name="Text Placeholder 4"/>
          <p:cNvSpPr>
            <a:spLocks noGrp="1"/>
          </p:cNvSpPr>
          <p:nvPr>
            <p:ph type="body" sz="quarter" idx="12" hasCustomPrompt="1"/>
          </p:nvPr>
        </p:nvSpPr>
        <p:spPr>
          <a:xfrm rot="16200000">
            <a:off x="7527667" y="47082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Tree>
    <p:extLst>
      <p:ext uri="{BB962C8B-B14F-4D97-AF65-F5344CB8AC3E}">
        <p14:creationId xmlns:p14="http://schemas.microsoft.com/office/powerpoint/2010/main" val="24701410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Red/Gray 1 Content + Right Photo">
    <p:bg>
      <p:bgPr>
        <a:solidFill>
          <a:srgbClr val="E7E7E5"/>
        </a:solidFill>
        <a:effectLst/>
      </p:bgPr>
    </p:bg>
    <p:spTree>
      <p:nvGrpSpPr>
        <p:cNvPr id="1" name=""/>
        <p:cNvGrpSpPr/>
        <p:nvPr/>
      </p:nvGrpSpPr>
      <p:grpSpPr>
        <a:xfrm>
          <a:off x="0" y="0"/>
          <a:ext cx="0" cy="0"/>
          <a:chOff x="0" y="0"/>
          <a:chExt cx="0" cy="0"/>
        </a:xfrm>
      </p:grpSpPr>
      <p:sp>
        <p:nvSpPr>
          <p:cNvPr id="10" name="Picture Placeholder 3"/>
          <p:cNvSpPr>
            <a:spLocks noGrp="1"/>
          </p:cNvSpPr>
          <p:nvPr>
            <p:ph type="pic" sz="quarter" idx="10" hasCustomPrompt="1"/>
          </p:nvPr>
        </p:nvSpPr>
        <p:spPr>
          <a:xfrm>
            <a:off x="4572000" y="152400"/>
            <a:ext cx="4419600" cy="6553200"/>
          </a:xfrm>
          <a:prstGeom prst="rect">
            <a:avLst/>
          </a:prstGeom>
          <a:solidFill>
            <a:srgbClr val="FFFFFF"/>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6C6463"/>
                </a:solidFill>
                <a:latin typeface="Gill Sans MT"/>
                <a:cs typeface="Gill Sans MT"/>
              </a:defRPr>
            </a:lvl1pPr>
          </a:lstStyle>
          <a:p>
            <a:fld id="{60FEB5C5-97E6-6B45-BBE4-F2449473BB96}" type="datetime1">
              <a:rPr lang="en-US" smtClean="0"/>
              <a:pPr/>
              <a:t>11/27/2019</a:t>
            </a:fld>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4" name="Content Placeholder 2"/>
          <p:cNvSpPr>
            <a:spLocks noGrp="1"/>
          </p:cNvSpPr>
          <p:nvPr>
            <p:ph idx="1"/>
          </p:nvPr>
        </p:nvSpPr>
        <p:spPr>
          <a:xfrm>
            <a:off x="685800" y="2057401"/>
            <a:ext cx="3657600" cy="4114799"/>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5" name="Title 1"/>
          <p:cNvSpPr>
            <a:spLocks noGrp="1"/>
          </p:cNvSpPr>
          <p:nvPr>
            <p:ph type="title" hasCustomPrompt="1"/>
          </p:nvPr>
        </p:nvSpPr>
        <p:spPr>
          <a:xfrm>
            <a:off x="685800" y="408204"/>
            <a:ext cx="3657296" cy="1389888"/>
          </a:xfrm>
          <a:prstGeom prst="rect">
            <a:avLst/>
          </a:prstGeom>
        </p:spPr>
        <p:txBody>
          <a:bodyPr wrap="square" anchor="b" anchorCtr="0">
            <a:spAutoFit/>
          </a:bodyPr>
          <a:lstStyle>
            <a:lvl1pPr>
              <a:defRPr>
                <a:solidFill>
                  <a:srgbClr val="BA0C2F"/>
                </a:solidFill>
              </a:defRPr>
            </a:lvl1pPr>
          </a:lstStyle>
          <a:p>
            <a:r>
              <a:rPr lang="en-US" dirty="0" smtClean="0"/>
              <a:t>CLICK TO EDIT MASTER TITLE STYLE</a:t>
            </a:r>
            <a:endParaRPr lang="en-US" dirty="0"/>
          </a:p>
        </p:txBody>
      </p:sp>
      <p:sp>
        <p:nvSpPr>
          <p:cNvPr id="13" name="Text Placeholder 4"/>
          <p:cNvSpPr>
            <a:spLocks noGrp="1"/>
          </p:cNvSpPr>
          <p:nvPr>
            <p:ph type="body" sz="quarter" idx="12" hasCustomPrompt="1"/>
          </p:nvPr>
        </p:nvSpPr>
        <p:spPr>
          <a:xfrm rot="16200000">
            <a:off x="75276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Tree>
    <p:extLst>
      <p:ext uri="{BB962C8B-B14F-4D97-AF65-F5344CB8AC3E}">
        <p14:creationId xmlns:p14="http://schemas.microsoft.com/office/powerpoint/2010/main" val="25601144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ed/Gray Title Only">
    <p:bg>
      <p:bgPr>
        <a:solidFill>
          <a:srgbClr val="E7E7E5"/>
        </a:solidFill>
        <a:effectLst/>
      </p:bgPr>
    </p:bg>
    <p:spTree>
      <p:nvGrpSpPr>
        <p:cNvPr id="1" name=""/>
        <p:cNvGrpSpPr/>
        <p:nvPr/>
      </p:nvGrpSpPr>
      <p:grpSpPr>
        <a:xfrm>
          <a:off x="0" y="0"/>
          <a:ext cx="0" cy="0"/>
          <a:chOff x="0" y="0"/>
          <a:chExt cx="0" cy="0"/>
        </a:xfrm>
      </p:grpSpPr>
      <p:sp>
        <p:nvSpPr>
          <p:cNvPr id="10" name="Picture Placeholder 3"/>
          <p:cNvSpPr>
            <a:spLocks noGrp="1"/>
          </p:cNvSpPr>
          <p:nvPr>
            <p:ph type="pic" sz="quarter" idx="10" hasCustomPrompt="1"/>
          </p:nvPr>
        </p:nvSpPr>
        <p:spPr>
          <a:xfrm>
            <a:off x="152400" y="152400"/>
            <a:ext cx="4419600" cy="6553200"/>
          </a:xfrm>
          <a:prstGeom prst="rect">
            <a:avLst/>
          </a:prstGeom>
          <a:solidFill>
            <a:srgbClr val="FFFFFF"/>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chemeClr val="bg1"/>
                </a:solidFill>
                <a:latin typeface="Gill Sans MT"/>
                <a:cs typeface="Gill Sans MT"/>
              </a:defRPr>
            </a:lvl1pPr>
          </a:lstStyle>
          <a:p>
            <a:fld id="{60FEB5C5-97E6-6B45-BBE4-F2449473BB96}" type="datetime1">
              <a:rPr lang="en-US" smtClean="0"/>
              <a:pPr/>
              <a:t>11/27/2019</a:t>
            </a:fld>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6C6463"/>
                </a:solidFill>
                <a:latin typeface="Gill Sans MT"/>
                <a:cs typeface="Gill Sans MT"/>
              </a:defRPr>
            </a:lvl1pPr>
          </a:lstStyle>
          <a:p>
            <a:fld id="{42782948-4DBE-204D-AB9E-B65E067054AE}" type="slidenum">
              <a:rPr lang="en-US" smtClean="0"/>
              <a:pPr/>
              <a:t>‹#›</a:t>
            </a:fld>
            <a:endParaRPr lang="en-US"/>
          </a:p>
        </p:txBody>
      </p:sp>
      <p:sp>
        <p:nvSpPr>
          <p:cNvPr id="13" name="Text Placeholder 4"/>
          <p:cNvSpPr>
            <a:spLocks noGrp="1"/>
          </p:cNvSpPr>
          <p:nvPr>
            <p:ph type="body" sz="quarter" idx="12" hasCustomPrompt="1"/>
          </p:nvPr>
        </p:nvSpPr>
        <p:spPr>
          <a:xfrm rot="16200000">
            <a:off x="31080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
        <p:nvSpPr>
          <p:cNvPr id="16" name="Title 1"/>
          <p:cNvSpPr>
            <a:spLocks noGrp="1"/>
          </p:cNvSpPr>
          <p:nvPr>
            <p:ph type="title" hasCustomPrompt="1"/>
          </p:nvPr>
        </p:nvSpPr>
        <p:spPr>
          <a:xfrm>
            <a:off x="4877104" y="2971800"/>
            <a:ext cx="3885896" cy="954107"/>
          </a:xfrm>
          <a:prstGeom prst="rect">
            <a:avLst/>
          </a:prstGeom>
        </p:spPr>
        <p:txBody>
          <a:bodyPr wrap="square" anchor="ctr" anchorCtr="0">
            <a:spAutoFit/>
          </a:bodyPr>
          <a:lstStyle>
            <a:lvl1pPr>
              <a:defRPr>
                <a:solidFill>
                  <a:srgbClr val="BA0C2F"/>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42392527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Red/White 1 Content">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00200"/>
            <a:ext cx="7772400" cy="4572000"/>
          </a:xfrm>
          <a:prstGeom prst="rect">
            <a:avLst/>
          </a:prstGeom>
        </p:spPr>
        <p:txBody>
          <a:bodyPr/>
          <a:lstStyle/>
          <a:p>
            <a:pPr lvl="0"/>
            <a:r>
              <a:rPr lang="en-US" smtClean="0"/>
              <a:t>Click to edit Master text styles</a:t>
            </a:r>
          </a:p>
          <a:p>
            <a:pPr lvl="1"/>
            <a:r>
              <a:rPr lang="en-US" smtClean="0"/>
              <a:t>Second level</a:t>
            </a:r>
          </a:p>
        </p:txBody>
      </p:sp>
      <p:sp>
        <p:nvSpPr>
          <p:cNvPr id="8"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6C6463"/>
                </a:solidFill>
                <a:latin typeface="Gill Sans MT"/>
                <a:cs typeface="Gill Sans MT"/>
              </a:defRPr>
            </a:lvl1pPr>
          </a:lstStyle>
          <a:p>
            <a:fld id="{414FB1AD-D69E-B741-965A-0BAE826C2FA6}" type="datetime1">
              <a:rPr lang="en-US" smtClean="0"/>
              <a:pPr/>
              <a:t>11/27/2019</a:t>
            </a:fld>
            <a:endParaRPr lang="en-US"/>
          </a:p>
        </p:txBody>
      </p:sp>
      <p:sp>
        <p:nvSpPr>
          <p:cNvPr id="9"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6C6463"/>
                </a:solidFill>
                <a:latin typeface="Gill Sans MT"/>
                <a:cs typeface="Gill Sans MT"/>
              </a:defRPr>
            </a:lvl1pPr>
          </a:lstStyle>
          <a:p>
            <a:r>
              <a:rPr lang="en-US" smtClean="0"/>
              <a:t>FOOTER GOES HERE</a:t>
            </a:r>
            <a:endParaRPr lang="en-US"/>
          </a:p>
        </p:txBody>
      </p:sp>
      <p:sp>
        <p:nvSpPr>
          <p:cNvPr id="10"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6C6463"/>
                </a:solidFill>
                <a:latin typeface="Gill Sans MT"/>
                <a:cs typeface="Gill Sans MT"/>
              </a:defRPr>
            </a:lvl1pPr>
          </a:lstStyle>
          <a:p>
            <a:fld id="{42782948-4DBE-204D-AB9E-B65E067054AE}" type="slidenum">
              <a:rPr lang="en-US" smtClean="0"/>
              <a:pPr/>
              <a:t>‹#›</a:t>
            </a:fld>
            <a:endParaRPr lang="en-US"/>
          </a:p>
        </p:txBody>
      </p:sp>
      <p:sp>
        <p:nvSpPr>
          <p:cNvPr id="11"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26921424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Red/White 2 Content">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38096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6C6463"/>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 name="Content Placeholder 3"/>
          <p:cNvSpPr>
            <a:spLocks noGrp="1"/>
          </p:cNvSpPr>
          <p:nvPr>
            <p:ph sz="half" idx="2"/>
          </p:nvPr>
        </p:nvSpPr>
        <p:spPr>
          <a:xfrm>
            <a:off x="4648200" y="1600200"/>
            <a:ext cx="38103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6C6463"/>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AB18E012-EC0C-1649-A039-CB178266D114}"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10"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4477147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Red/White 3 Content">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25142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 name="Content Placeholder 3"/>
          <p:cNvSpPr>
            <a:spLocks noGrp="1"/>
          </p:cNvSpPr>
          <p:nvPr>
            <p:ph sz="half" idx="2"/>
          </p:nvPr>
        </p:nvSpPr>
        <p:spPr>
          <a:xfrm>
            <a:off x="5943600"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39C62A9A-2216-F44B-AFF9-136AA601C377}"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9"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
        <p:nvSpPr>
          <p:cNvPr id="10" name="Content Placeholder 3"/>
          <p:cNvSpPr>
            <a:spLocks noGrp="1"/>
          </p:cNvSpPr>
          <p:nvPr>
            <p:ph sz="half" idx="13"/>
          </p:nvPr>
        </p:nvSpPr>
        <p:spPr>
          <a:xfrm>
            <a:off x="3314548"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11254051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Red/White 1 Content + Bottom Photo">
    <p:bg>
      <p:bgPr>
        <a:solidFill>
          <a:schemeClr val="bg1"/>
        </a:solidFill>
        <a:effectLst/>
      </p:bgPr>
    </p:bg>
    <p:spTree>
      <p:nvGrpSpPr>
        <p:cNvPr id="1" name=""/>
        <p:cNvGrpSpPr/>
        <p:nvPr/>
      </p:nvGrpSpPr>
      <p:grpSpPr>
        <a:xfrm>
          <a:off x="0" y="0"/>
          <a:ext cx="0" cy="0"/>
          <a:chOff x="0" y="0"/>
          <a:chExt cx="0" cy="0"/>
        </a:xfrm>
      </p:grpSpPr>
      <p:sp>
        <p:nvSpPr>
          <p:cNvPr id="12" name="Picture Placeholder 3"/>
          <p:cNvSpPr>
            <a:spLocks noGrp="1"/>
          </p:cNvSpPr>
          <p:nvPr>
            <p:ph type="pic" sz="quarter" idx="10" hasCustomPrompt="1"/>
          </p:nvPr>
        </p:nvSpPr>
        <p:spPr>
          <a:xfrm>
            <a:off x="152400" y="3429000"/>
            <a:ext cx="8839200" cy="3276600"/>
          </a:xfrm>
          <a:prstGeom prst="rect">
            <a:avLst/>
          </a:prstGeom>
          <a:solidFill>
            <a:srgbClr val="E7E7E5"/>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3" name="Content Placeholder 2"/>
          <p:cNvSpPr>
            <a:spLocks noGrp="1"/>
          </p:cNvSpPr>
          <p:nvPr>
            <p:ph idx="1"/>
          </p:nvPr>
        </p:nvSpPr>
        <p:spPr>
          <a:xfrm>
            <a:off x="685800" y="1600200"/>
            <a:ext cx="7772400" cy="1600200"/>
          </a:xfrm>
          <a:prstGeom prst="rect">
            <a:avLst/>
          </a:prstGeom>
        </p:spPr>
        <p:txBody>
          <a:bodyPr/>
          <a:lstStyle>
            <a:lvl1pPr>
              <a:defRPr>
                <a:solidFill>
                  <a:srgbClr val="6C6463"/>
                </a:solidFill>
              </a:defRPr>
            </a:lvl1pPr>
            <a:lvl2pPr>
              <a:defRPr>
                <a:solidFill>
                  <a:srgbClr val="6C6463"/>
                </a:solidFill>
              </a:defRPr>
            </a:lvl2pPr>
            <a:lvl3pPr>
              <a:defRPr>
                <a:solidFill>
                  <a:srgbClr val="6C6463"/>
                </a:solidFill>
              </a:defRPr>
            </a:lvl3pPr>
            <a:lvl4pPr>
              <a:defRPr>
                <a:solidFill>
                  <a:srgbClr val="6C6463"/>
                </a:solidFill>
              </a:defRPr>
            </a:lvl4pPr>
            <a:lvl5pPr>
              <a:defRPr>
                <a:solidFill>
                  <a:srgbClr val="FFFFFF"/>
                </a:solidFill>
              </a:defRPr>
            </a:lvl5pPr>
          </a:lstStyle>
          <a:p>
            <a:pPr lvl="0"/>
            <a:r>
              <a:rPr lang="en-US" smtClean="0"/>
              <a:t>Click to edit Master text styles</a:t>
            </a:r>
          </a:p>
          <a:p>
            <a:pPr lvl="1"/>
            <a:r>
              <a:rPr lang="en-US" smtClean="0"/>
              <a:t>Second level</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FFFFFF"/>
                </a:solidFill>
                <a:latin typeface="Gill Sans MT"/>
                <a:cs typeface="Gill Sans MT"/>
              </a:defRPr>
            </a:lvl1pPr>
          </a:lstStyle>
          <a:p>
            <a:fld id="{193355D5-F1DA-0F48-9E7E-0A3FEBF9FF84}" type="datetime1">
              <a:rPr lang="en-US" smtClean="0"/>
              <a:pPr/>
              <a:t>11/27/2019</a:t>
            </a:fld>
            <a:endParaRPr lang="en-US"/>
          </a:p>
        </p:txBody>
      </p:sp>
      <p:sp>
        <p:nvSpPr>
          <p:cNvPr id="10"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FFFFFF"/>
                </a:solidFill>
                <a:latin typeface="Gill Sans MT"/>
                <a:cs typeface="Gill Sans MT"/>
              </a:defRPr>
            </a:lvl1pPr>
          </a:lstStyle>
          <a:p>
            <a:r>
              <a:rPr lang="en-US" smtClean="0"/>
              <a:t>FOOTER GOES HERE</a:t>
            </a:r>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3"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
        <p:nvSpPr>
          <p:cNvPr id="14" name="Text Placeholder 4"/>
          <p:cNvSpPr>
            <a:spLocks noGrp="1"/>
          </p:cNvSpPr>
          <p:nvPr>
            <p:ph type="body" sz="quarter" idx="12" hasCustomPrompt="1"/>
          </p:nvPr>
        </p:nvSpPr>
        <p:spPr>
          <a:xfrm rot="16200000">
            <a:off x="7527667" y="47082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Tree>
    <p:extLst>
      <p:ext uri="{BB962C8B-B14F-4D97-AF65-F5344CB8AC3E}">
        <p14:creationId xmlns:p14="http://schemas.microsoft.com/office/powerpoint/2010/main" val="23414608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Red/White 1 Content + Right Photo">
    <p:bg>
      <p:bgPr>
        <a:solidFill>
          <a:schemeClr val="bg1"/>
        </a:solidFill>
        <a:effectLst/>
      </p:bgPr>
    </p:bg>
    <p:spTree>
      <p:nvGrpSpPr>
        <p:cNvPr id="1" name=""/>
        <p:cNvGrpSpPr/>
        <p:nvPr/>
      </p:nvGrpSpPr>
      <p:grpSpPr>
        <a:xfrm>
          <a:off x="0" y="0"/>
          <a:ext cx="0" cy="0"/>
          <a:chOff x="0" y="0"/>
          <a:chExt cx="0" cy="0"/>
        </a:xfrm>
      </p:grpSpPr>
      <p:sp>
        <p:nvSpPr>
          <p:cNvPr id="10" name="Picture Placeholder 3"/>
          <p:cNvSpPr>
            <a:spLocks noGrp="1"/>
          </p:cNvSpPr>
          <p:nvPr>
            <p:ph type="pic" sz="quarter" idx="10" hasCustomPrompt="1"/>
          </p:nvPr>
        </p:nvSpPr>
        <p:spPr>
          <a:xfrm>
            <a:off x="4572000" y="152400"/>
            <a:ext cx="4419600" cy="6553200"/>
          </a:xfrm>
          <a:prstGeom prst="rect">
            <a:avLst/>
          </a:prstGeom>
          <a:solidFill>
            <a:srgbClr val="E7E7E5"/>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6C6463"/>
                </a:solidFill>
                <a:latin typeface="Gill Sans MT"/>
                <a:cs typeface="Gill Sans MT"/>
              </a:defRPr>
            </a:lvl1pPr>
          </a:lstStyle>
          <a:p>
            <a:fld id="{60FEB5C5-97E6-6B45-BBE4-F2449473BB96}" type="datetime1">
              <a:rPr lang="en-US" smtClean="0"/>
              <a:pPr/>
              <a:t>11/27/2019</a:t>
            </a:fld>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4" name="Content Placeholder 2"/>
          <p:cNvSpPr>
            <a:spLocks noGrp="1"/>
          </p:cNvSpPr>
          <p:nvPr>
            <p:ph idx="1"/>
          </p:nvPr>
        </p:nvSpPr>
        <p:spPr>
          <a:xfrm>
            <a:off x="685800" y="2057401"/>
            <a:ext cx="3657600" cy="4114799"/>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5" name="Title 1"/>
          <p:cNvSpPr>
            <a:spLocks noGrp="1"/>
          </p:cNvSpPr>
          <p:nvPr>
            <p:ph type="title" hasCustomPrompt="1"/>
          </p:nvPr>
        </p:nvSpPr>
        <p:spPr>
          <a:xfrm>
            <a:off x="685800" y="408204"/>
            <a:ext cx="3657296" cy="1389888"/>
          </a:xfrm>
          <a:prstGeom prst="rect">
            <a:avLst/>
          </a:prstGeom>
        </p:spPr>
        <p:txBody>
          <a:bodyPr wrap="square" anchor="b" anchorCtr="0">
            <a:spAutoFit/>
          </a:bodyPr>
          <a:lstStyle>
            <a:lvl1pPr>
              <a:defRPr>
                <a:solidFill>
                  <a:srgbClr val="BA0C2F"/>
                </a:solidFill>
              </a:defRPr>
            </a:lvl1pPr>
          </a:lstStyle>
          <a:p>
            <a:r>
              <a:rPr lang="en-US" dirty="0" smtClean="0"/>
              <a:t>CLICK TO EDIT MASTER TITLE STYLE</a:t>
            </a:r>
            <a:endParaRPr lang="en-US" dirty="0"/>
          </a:p>
        </p:txBody>
      </p:sp>
      <p:sp>
        <p:nvSpPr>
          <p:cNvPr id="13" name="Text Placeholder 4"/>
          <p:cNvSpPr>
            <a:spLocks noGrp="1"/>
          </p:cNvSpPr>
          <p:nvPr>
            <p:ph type="body" sz="quarter" idx="12" hasCustomPrompt="1"/>
          </p:nvPr>
        </p:nvSpPr>
        <p:spPr>
          <a:xfrm rot="16200000">
            <a:off x="75276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Tree>
    <p:extLst>
      <p:ext uri="{BB962C8B-B14F-4D97-AF65-F5344CB8AC3E}">
        <p14:creationId xmlns:p14="http://schemas.microsoft.com/office/powerpoint/2010/main" val="12620357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Red/White Title Only">
    <p:bg>
      <p:bgPr>
        <a:solidFill>
          <a:schemeClr val="bg1"/>
        </a:solidFill>
        <a:effectLst/>
      </p:bgPr>
    </p:bg>
    <p:spTree>
      <p:nvGrpSpPr>
        <p:cNvPr id="1" name=""/>
        <p:cNvGrpSpPr/>
        <p:nvPr/>
      </p:nvGrpSpPr>
      <p:grpSpPr>
        <a:xfrm>
          <a:off x="0" y="0"/>
          <a:ext cx="0" cy="0"/>
          <a:chOff x="0" y="0"/>
          <a:chExt cx="0" cy="0"/>
        </a:xfrm>
      </p:grpSpPr>
      <p:sp>
        <p:nvSpPr>
          <p:cNvPr id="10" name="Picture Placeholder 3"/>
          <p:cNvSpPr>
            <a:spLocks noGrp="1"/>
          </p:cNvSpPr>
          <p:nvPr>
            <p:ph type="pic" sz="quarter" idx="10" hasCustomPrompt="1"/>
          </p:nvPr>
        </p:nvSpPr>
        <p:spPr>
          <a:xfrm>
            <a:off x="152400" y="152400"/>
            <a:ext cx="4419600" cy="6553200"/>
          </a:xfrm>
          <a:prstGeom prst="rect">
            <a:avLst/>
          </a:prstGeom>
          <a:solidFill>
            <a:srgbClr val="E7E7E5"/>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chemeClr val="bg1"/>
                </a:solidFill>
                <a:latin typeface="Gill Sans MT"/>
                <a:cs typeface="Gill Sans MT"/>
              </a:defRPr>
            </a:lvl1pPr>
          </a:lstStyle>
          <a:p>
            <a:fld id="{60FEB5C5-97E6-6B45-BBE4-F2449473BB96}" type="datetime1">
              <a:rPr lang="en-US" smtClean="0"/>
              <a:pPr/>
              <a:t>11/27/2019</a:t>
            </a:fld>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6C6463"/>
                </a:solidFill>
                <a:latin typeface="Gill Sans MT"/>
                <a:cs typeface="Gill Sans MT"/>
              </a:defRPr>
            </a:lvl1pPr>
          </a:lstStyle>
          <a:p>
            <a:fld id="{42782948-4DBE-204D-AB9E-B65E067054AE}" type="slidenum">
              <a:rPr lang="en-US" smtClean="0"/>
              <a:pPr/>
              <a:t>‹#›</a:t>
            </a:fld>
            <a:endParaRPr lang="en-US"/>
          </a:p>
        </p:txBody>
      </p:sp>
      <p:sp>
        <p:nvSpPr>
          <p:cNvPr id="13" name="Text Placeholder 4"/>
          <p:cNvSpPr>
            <a:spLocks noGrp="1"/>
          </p:cNvSpPr>
          <p:nvPr>
            <p:ph type="body" sz="quarter" idx="12" hasCustomPrompt="1"/>
          </p:nvPr>
        </p:nvSpPr>
        <p:spPr>
          <a:xfrm rot="16200000">
            <a:off x="31080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
        <p:nvSpPr>
          <p:cNvPr id="16" name="Title 1"/>
          <p:cNvSpPr>
            <a:spLocks noGrp="1"/>
          </p:cNvSpPr>
          <p:nvPr>
            <p:ph type="title" hasCustomPrompt="1"/>
          </p:nvPr>
        </p:nvSpPr>
        <p:spPr>
          <a:xfrm>
            <a:off x="4877104" y="2971800"/>
            <a:ext cx="3885896" cy="954107"/>
          </a:xfrm>
          <a:prstGeom prst="rect">
            <a:avLst/>
          </a:prstGeom>
        </p:spPr>
        <p:txBody>
          <a:bodyPr wrap="square" anchor="ctr" anchorCtr="0">
            <a:spAutoFit/>
          </a:bodyPr>
          <a:lstStyle>
            <a:lvl1pPr>
              <a:defRPr>
                <a:solidFill>
                  <a:srgbClr val="BA0C2F"/>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2227900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ver - Full Blue">
    <p:bg>
      <p:bgPr>
        <a:solidFill>
          <a:srgbClr val="002F6C"/>
        </a:solidFill>
        <a:effectLst/>
      </p:bgPr>
    </p:bg>
    <p:spTree>
      <p:nvGrpSpPr>
        <p:cNvPr id="1" name=""/>
        <p:cNvGrpSpPr/>
        <p:nvPr/>
      </p:nvGrpSpPr>
      <p:grpSpPr>
        <a:xfrm>
          <a:off x="0" y="0"/>
          <a:ext cx="0" cy="0"/>
          <a:chOff x="0" y="0"/>
          <a:chExt cx="0" cy="0"/>
        </a:xfrm>
      </p:grpSpPr>
      <p:pic>
        <p:nvPicPr>
          <p:cNvPr id="7" name="Picture 6" descr="USAID_Logo_White_v0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83805" y="685800"/>
            <a:ext cx="1828800" cy="544010"/>
          </a:xfrm>
          <a:prstGeom prst="rect">
            <a:avLst/>
          </a:prstGeom>
        </p:spPr>
      </p:pic>
      <p:sp>
        <p:nvSpPr>
          <p:cNvPr id="8"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FFFFFF"/>
                </a:solidFill>
                <a:latin typeface="Gill Sans MT"/>
                <a:cs typeface="Gill Sans MT"/>
              </a:defRPr>
            </a:lvl1pPr>
          </a:lstStyle>
          <a:p>
            <a:fld id="{EB2C8F94-9D67-854F-8417-3B884156945E}" type="datetime1">
              <a:rPr lang="en-US" smtClean="0"/>
              <a:pPr/>
              <a:t>11/27/2019</a:t>
            </a:fld>
            <a:endParaRPr lang="en-US"/>
          </a:p>
        </p:txBody>
      </p:sp>
      <p:sp>
        <p:nvSpPr>
          <p:cNvPr id="9"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FFFFFF"/>
                </a:solidFill>
                <a:latin typeface="Gill Sans MT"/>
                <a:cs typeface="Gill Sans MT"/>
              </a:defRPr>
            </a:lvl1pPr>
          </a:lstStyle>
          <a:p>
            <a:r>
              <a:rPr lang="en-US" smtClean="0"/>
              <a:t>FOOTER GOES HERE</a:t>
            </a:r>
            <a:endParaRPr lang="en-US"/>
          </a:p>
        </p:txBody>
      </p:sp>
      <p:sp>
        <p:nvSpPr>
          <p:cNvPr id="10"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4" name="Title 1"/>
          <p:cNvSpPr>
            <a:spLocks noGrp="1"/>
          </p:cNvSpPr>
          <p:nvPr>
            <p:ph type="ctrTitle" hasCustomPrompt="1"/>
          </p:nvPr>
        </p:nvSpPr>
        <p:spPr>
          <a:xfrm>
            <a:off x="685800" y="2133600"/>
            <a:ext cx="5486400" cy="1600200"/>
          </a:xfrm>
          <a:prstGeom prst="rect">
            <a:avLst/>
          </a:prstGeom>
        </p:spPr>
        <p:txBody>
          <a:bodyPr anchor="b" anchorCtr="0">
            <a:normAutofit/>
          </a:bodyPr>
          <a:lstStyle>
            <a:lvl1pPr>
              <a:defRPr sz="3200">
                <a:solidFill>
                  <a:srgbClr val="FFFFFF"/>
                </a:solidFill>
              </a:defRPr>
            </a:lvl1pPr>
          </a:lstStyle>
          <a:p>
            <a:r>
              <a:rPr lang="en-US" dirty="0" smtClean="0"/>
              <a:t>CLICK TO EDIT MASTER TITLE STYLE</a:t>
            </a:r>
            <a:endParaRPr lang="en-US" dirty="0"/>
          </a:p>
        </p:txBody>
      </p:sp>
      <p:sp>
        <p:nvSpPr>
          <p:cNvPr id="15" name="Subtitle 2"/>
          <p:cNvSpPr>
            <a:spLocks noGrp="1"/>
          </p:cNvSpPr>
          <p:nvPr>
            <p:ph type="subTitle" idx="1" hasCustomPrompt="1"/>
          </p:nvPr>
        </p:nvSpPr>
        <p:spPr>
          <a:xfrm>
            <a:off x="685800" y="4114800"/>
            <a:ext cx="3429000" cy="1600200"/>
          </a:xfrm>
          <a:prstGeom prst="rect">
            <a:avLst/>
          </a:prstGeom>
        </p:spPr>
        <p:txBody>
          <a:bodyPr>
            <a:normAutofit/>
          </a:bodyPr>
          <a:lstStyle>
            <a:lvl1pPr marL="0" indent="0" algn="l">
              <a:buNone/>
              <a:defRPr sz="18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extLst>
      <p:ext uri="{BB962C8B-B14F-4D97-AF65-F5344CB8AC3E}">
        <p14:creationId xmlns:p14="http://schemas.microsoft.com/office/powerpoint/2010/main" val="4894527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ue/Gray 1 Content">
    <p:bg>
      <p:bgPr>
        <a:solidFill>
          <a:srgbClr val="E7E7E5"/>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00200"/>
            <a:ext cx="7772400" cy="4572000"/>
          </a:xfrm>
          <a:prstGeom prst="rect">
            <a:avLst/>
          </a:prstGeom>
        </p:spPr>
        <p:txBody>
          <a:bodyPr/>
          <a:lstStyle/>
          <a:p>
            <a:pPr lvl="0"/>
            <a:r>
              <a:rPr lang="en-US" smtClean="0"/>
              <a:t>Click to edit Master text styles</a:t>
            </a:r>
          </a:p>
          <a:p>
            <a:pPr lvl="1"/>
            <a:r>
              <a:rPr lang="en-US" smtClean="0"/>
              <a:t>Second level</a:t>
            </a:r>
          </a:p>
        </p:txBody>
      </p:sp>
      <p:sp>
        <p:nvSpPr>
          <p:cNvPr id="8"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6C6463"/>
                </a:solidFill>
                <a:latin typeface="Gill Sans MT"/>
                <a:cs typeface="Gill Sans MT"/>
              </a:defRPr>
            </a:lvl1pPr>
          </a:lstStyle>
          <a:p>
            <a:fld id="{414FB1AD-D69E-B741-965A-0BAE826C2FA6}" type="datetime1">
              <a:rPr lang="en-US" smtClean="0"/>
              <a:pPr/>
              <a:t>11/27/2019</a:t>
            </a:fld>
            <a:endParaRPr lang="en-US"/>
          </a:p>
        </p:txBody>
      </p:sp>
      <p:sp>
        <p:nvSpPr>
          <p:cNvPr id="9"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6C6463"/>
                </a:solidFill>
                <a:latin typeface="Gill Sans MT"/>
                <a:cs typeface="Gill Sans MT"/>
              </a:defRPr>
            </a:lvl1pPr>
          </a:lstStyle>
          <a:p>
            <a:r>
              <a:rPr lang="en-US" smtClean="0"/>
              <a:t>FOOTER GOES HERE</a:t>
            </a:r>
            <a:endParaRPr lang="en-US"/>
          </a:p>
        </p:txBody>
      </p:sp>
      <p:sp>
        <p:nvSpPr>
          <p:cNvPr id="10"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6C6463"/>
                </a:solidFill>
                <a:latin typeface="Gill Sans MT"/>
                <a:cs typeface="Gill Sans MT"/>
              </a:defRPr>
            </a:lvl1pPr>
          </a:lstStyle>
          <a:p>
            <a:fld id="{42782948-4DBE-204D-AB9E-B65E067054AE}" type="slidenum">
              <a:rPr lang="en-US" smtClean="0"/>
              <a:pPr/>
              <a:t>‹#›</a:t>
            </a:fld>
            <a:endParaRPr lang="en-US"/>
          </a:p>
        </p:txBody>
      </p:sp>
      <p:sp>
        <p:nvSpPr>
          <p:cNvPr id="11"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0067B9"/>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7298995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ue/Gray 2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38096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6C6463"/>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half" idx="2"/>
          </p:nvPr>
        </p:nvSpPr>
        <p:spPr>
          <a:xfrm>
            <a:off x="4648200" y="1600200"/>
            <a:ext cx="38103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6C6463"/>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F1C838E6-2EFE-2E47-BF15-73F64BC0A44F}"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10"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0067B9"/>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41210202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ue/Gray 3 Content">
    <p:bg>
      <p:bgPr>
        <a:solidFill>
          <a:srgbClr val="E7E7E5"/>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25142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 name="Content Placeholder 3"/>
          <p:cNvSpPr>
            <a:spLocks noGrp="1"/>
          </p:cNvSpPr>
          <p:nvPr>
            <p:ph sz="half" idx="2"/>
          </p:nvPr>
        </p:nvSpPr>
        <p:spPr>
          <a:xfrm>
            <a:off x="5943600"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39C62A9A-2216-F44B-AFF9-136AA601C377}"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9"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0067B9"/>
                </a:solidFill>
              </a:defRPr>
            </a:lvl1pPr>
          </a:lstStyle>
          <a:p>
            <a:r>
              <a:rPr lang="en-US" dirty="0" smtClean="0"/>
              <a:t>CLICK TO EDIT MASTER TITLE STYLE</a:t>
            </a:r>
            <a:endParaRPr lang="en-US" dirty="0"/>
          </a:p>
        </p:txBody>
      </p:sp>
      <p:sp>
        <p:nvSpPr>
          <p:cNvPr id="10" name="Content Placeholder 3"/>
          <p:cNvSpPr>
            <a:spLocks noGrp="1"/>
          </p:cNvSpPr>
          <p:nvPr>
            <p:ph sz="half" idx="13"/>
          </p:nvPr>
        </p:nvSpPr>
        <p:spPr>
          <a:xfrm>
            <a:off x="3314548"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26226335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ue/Gray 1 Content + Bottom Photo">
    <p:bg>
      <p:bgPr>
        <a:solidFill>
          <a:srgbClr val="E7E7E5"/>
        </a:solidFill>
        <a:effectLst/>
      </p:bgPr>
    </p:bg>
    <p:spTree>
      <p:nvGrpSpPr>
        <p:cNvPr id="1" name=""/>
        <p:cNvGrpSpPr/>
        <p:nvPr/>
      </p:nvGrpSpPr>
      <p:grpSpPr>
        <a:xfrm>
          <a:off x="0" y="0"/>
          <a:ext cx="0" cy="0"/>
          <a:chOff x="0" y="0"/>
          <a:chExt cx="0" cy="0"/>
        </a:xfrm>
      </p:grpSpPr>
      <p:sp>
        <p:nvSpPr>
          <p:cNvPr id="15" name="Picture Placeholder 3"/>
          <p:cNvSpPr>
            <a:spLocks noGrp="1"/>
          </p:cNvSpPr>
          <p:nvPr>
            <p:ph type="pic" sz="quarter" idx="10" hasCustomPrompt="1"/>
          </p:nvPr>
        </p:nvSpPr>
        <p:spPr>
          <a:xfrm>
            <a:off x="152400" y="3429000"/>
            <a:ext cx="8839200" cy="3276600"/>
          </a:xfrm>
          <a:prstGeom prst="rect">
            <a:avLst/>
          </a:prstGeom>
          <a:solidFill>
            <a:schemeClr val="bg1"/>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16" name="Text Placeholder 4"/>
          <p:cNvSpPr>
            <a:spLocks noGrp="1"/>
          </p:cNvSpPr>
          <p:nvPr>
            <p:ph type="body" sz="quarter" idx="12" hasCustomPrompt="1"/>
          </p:nvPr>
        </p:nvSpPr>
        <p:spPr>
          <a:xfrm rot="16200000">
            <a:off x="7527667" y="47082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
        <p:nvSpPr>
          <p:cNvPr id="3" name="Content Placeholder 2"/>
          <p:cNvSpPr>
            <a:spLocks noGrp="1"/>
          </p:cNvSpPr>
          <p:nvPr>
            <p:ph idx="1"/>
          </p:nvPr>
        </p:nvSpPr>
        <p:spPr>
          <a:xfrm>
            <a:off x="685800" y="1600200"/>
            <a:ext cx="7772400" cy="1600200"/>
          </a:xfrm>
          <a:prstGeom prst="rect">
            <a:avLst/>
          </a:prstGeom>
        </p:spPr>
        <p:txBody>
          <a:bodyPr/>
          <a:lstStyle>
            <a:lvl1pPr>
              <a:defRPr>
                <a:solidFill>
                  <a:srgbClr val="6C6463"/>
                </a:solidFill>
              </a:defRPr>
            </a:lvl1pPr>
            <a:lvl2pPr>
              <a:defRPr>
                <a:solidFill>
                  <a:srgbClr val="6C6463"/>
                </a:solidFill>
              </a:defRPr>
            </a:lvl2pPr>
            <a:lvl3pPr>
              <a:defRPr>
                <a:solidFill>
                  <a:srgbClr val="6C6463"/>
                </a:solidFill>
              </a:defRPr>
            </a:lvl3pPr>
            <a:lvl4pPr>
              <a:defRPr>
                <a:solidFill>
                  <a:srgbClr val="6C6463"/>
                </a:solidFill>
              </a:defRPr>
            </a:lvl4pPr>
            <a:lvl5pPr>
              <a:defRPr>
                <a:solidFill>
                  <a:srgbClr val="FFFFFF"/>
                </a:solidFill>
              </a:defRPr>
            </a:lvl5pPr>
          </a:lstStyle>
          <a:p>
            <a:pPr lvl="0"/>
            <a:r>
              <a:rPr lang="en-US" smtClean="0"/>
              <a:t>Click to edit Master text styles</a:t>
            </a:r>
          </a:p>
          <a:p>
            <a:pPr lvl="1"/>
            <a:r>
              <a:rPr lang="en-US" smtClean="0"/>
              <a:t>Second level</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FFFFFF"/>
                </a:solidFill>
                <a:latin typeface="Gill Sans MT"/>
                <a:cs typeface="Gill Sans MT"/>
              </a:defRPr>
            </a:lvl1pPr>
          </a:lstStyle>
          <a:p>
            <a:fld id="{BCCE5460-4FB7-5647-9AB1-CEF5116A5DCA}" type="datetime1">
              <a:rPr lang="en-US" smtClean="0"/>
              <a:pPr/>
              <a:t>11/27/2019</a:t>
            </a:fld>
            <a:endParaRPr lang="en-US"/>
          </a:p>
        </p:txBody>
      </p:sp>
      <p:sp>
        <p:nvSpPr>
          <p:cNvPr id="10"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FFFFFF"/>
                </a:solidFill>
                <a:latin typeface="Gill Sans MT"/>
                <a:cs typeface="Gill Sans MT"/>
              </a:defRPr>
            </a:lvl1pPr>
          </a:lstStyle>
          <a:p>
            <a:r>
              <a:rPr lang="en-US" smtClean="0"/>
              <a:t>FOOTER GOES HERE</a:t>
            </a:r>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3"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0067B9"/>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8483867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ue/Gray 1 Content + Right Photo">
    <p:bg>
      <p:bgPr>
        <a:solidFill>
          <a:srgbClr val="E7E7E5"/>
        </a:solidFill>
        <a:effectLst/>
      </p:bgPr>
    </p:bg>
    <p:spTree>
      <p:nvGrpSpPr>
        <p:cNvPr id="1" name=""/>
        <p:cNvGrpSpPr/>
        <p:nvPr/>
      </p:nvGrpSpPr>
      <p:grpSpPr>
        <a:xfrm>
          <a:off x="0" y="0"/>
          <a:ext cx="0" cy="0"/>
          <a:chOff x="0" y="0"/>
          <a:chExt cx="0" cy="0"/>
        </a:xfrm>
      </p:grpSpPr>
      <p:sp>
        <p:nvSpPr>
          <p:cNvPr id="10" name="Picture Placeholder 3"/>
          <p:cNvSpPr>
            <a:spLocks noGrp="1"/>
          </p:cNvSpPr>
          <p:nvPr>
            <p:ph type="pic" sz="quarter" idx="10" hasCustomPrompt="1"/>
          </p:nvPr>
        </p:nvSpPr>
        <p:spPr>
          <a:xfrm>
            <a:off x="4572000" y="152400"/>
            <a:ext cx="4419600" cy="6553200"/>
          </a:xfrm>
          <a:prstGeom prst="rect">
            <a:avLst/>
          </a:prstGeom>
          <a:solidFill>
            <a:srgbClr val="FFFFFF"/>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6C6463"/>
                </a:solidFill>
                <a:latin typeface="Gill Sans MT"/>
                <a:cs typeface="Gill Sans MT"/>
              </a:defRPr>
            </a:lvl1pPr>
          </a:lstStyle>
          <a:p>
            <a:fld id="{7D8A49A0-1A63-6943-82D6-C193E6102C72}" type="datetime1">
              <a:rPr lang="en-US" smtClean="0"/>
              <a:pPr/>
              <a:t>11/27/2019</a:t>
            </a:fld>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4" name="Content Placeholder 2"/>
          <p:cNvSpPr>
            <a:spLocks noGrp="1"/>
          </p:cNvSpPr>
          <p:nvPr>
            <p:ph idx="1"/>
          </p:nvPr>
        </p:nvSpPr>
        <p:spPr>
          <a:xfrm>
            <a:off x="685800" y="2057400"/>
            <a:ext cx="3657600" cy="41148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5" name="Title 1"/>
          <p:cNvSpPr>
            <a:spLocks noGrp="1"/>
          </p:cNvSpPr>
          <p:nvPr>
            <p:ph type="title" hasCustomPrompt="1"/>
          </p:nvPr>
        </p:nvSpPr>
        <p:spPr>
          <a:xfrm>
            <a:off x="685800" y="408204"/>
            <a:ext cx="3657296" cy="1389888"/>
          </a:xfrm>
          <a:prstGeom prst="rect">
            <a:avLst/>
          </a:prstGeom>
        </p:spPr>
        <p:txBody>
          <a:bodyPr wrap="square" anchor="b" anchorCtr="0">
            <a:spAutoFit/>
          </a:bodyPr>
          <a:lstStyle>
            <a:lvl1pPr>
              <a:defRPr>
                <a:solidFill>
                  <a:srgbClr val="0067B9"/>
                </a:solidFill>
              </a:defRPr>
            </a:lvl1pPr>
          </a:lstStyle>
          <a:p>
            <a:r>
              <a:rPr lang="en-US" dirty="0" smtClean="0"/>
              <a:t>CLICK TO EDIT MASTER TITLE STYLE</a:t>
            </a:r>
            <a:endParaRPr lang="en-US" dirty="0"/>
          </a:p>
        </p:txBody>
      </p:sp>
      <p:sp>
        <p:nvSpPr>
          <p:cNvPr id="13" name="Text Placeholder 4"/>
          <p:cNvSpPr>
            <a:spLocks noGrp="1"/>
          </p:cNvSpPr>
          <p:nvPr>
            <p:ph type="body" sz="quarter" idx="12" hasCustomPrompt="1"/>
          </p:nvPr>
        </p:nvSpPr>
        <p:spPr>
          <a:xfrm rot="16200000">
            <a:off x="75276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Tree>
    <p:extLst>
      <p:ext uri="{BB962C8B-B14F-4D97-AF65-F5344CB8AC3E}">
        <p14:creationId xmlns:p14="http://schemas.microsoft.com/office/powerpoint/2010/main" val="6824639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ue/Gray Title Only">
    <p:bg>
      <p:bgPr>
        <a:solidFill>
          <a:srgbClr val="E7E7E5"/>
        </a:solidFill>
        <a:effectLst/>
      </p:bgPr>
    </p:bg>
    <p:spTree>
      <p:nvGrpSpPr>
        <p:cNvPr id="1" name=""/>
        <p:cNvGrpSpPr/>
        <p:nvPr/>
      </p:nvGrpSpPr>
      <p:grpSpPr>
        <a:xfrm>
          <a:off x="0" y="0"/>
          <a:ext cx="0" cy="0"/>
          <a:chOff x="0" y="0"/>
          <a:chExt cx="0" cy="0"/>
        </a:xfrm>
      </p:grpSpPr>
      <p:sp>
        <p:nvSpPr>
          <p:cNvPr id="10" name="Picture Placeholder 3"/>
          <p:cNvSpPr>
            <a:spLocks noGrp="1"/>
          </p:cNvSpPr>
          <p:nvPr>
            <p:ph type="pic" sz="quarter" idx="10" hasCustomPrompt="1"/>
          </p:nvPr>
        </p:nvSpPr>
        <p:spPr>
          <a:xfrm>
            <a:off x="152400" y="152400"/>
            <a:ext cx="4419600" cy="6553200"/>
          </a:xfrm>
          <a:prstGeom prst="rect">
            <a:avLst/>
          </a:prstGeom>
          <a:solidFill>
            <a:srgbClr val="FFFFFF"/>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chemeClr val="bg1"/>
                </a:solidFill>
                <a:latin typeface="Gill Sans MT"/>
                <a:cs typeface="Gill Sans MT"/>
              </a:defRPr>
            </a:lvl1pPr>
          </a:lstStyle>
          <a:p>
            <a:fld id="{60FEB5C5-97E6-6B45-BBE4-F2449473BB96}" type="datetime1">
              <a:rPr lang="en-US" smtClean="0"/>
              <a:pPr/>
              <a:t>11/27/2019</a:t>
            </a:fld>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6C6463"/>
                </a:solidFill>
                <a:latin typeface="Gill Sans MT"/>
                <a:cs typeface="Gill Sans MT"/>
              </a:defRPr>
            </a:lvl1pPr>
          </a:lstStyle>
          <a:p>
            <a:fld id="{42782948-4DBE-204D-AB9E-B65E067054AE}" type="slidenum">
              <a:rPr lang="en-US" smtClean="0"/>
              <a:pPr/>
              <a:t>‹#›</a:t>
            </a:fld>
            <a:endParaRPr lang="en-US"/>
          </a:p>
        </p:txBody>
      </p:sp>
      <p:sp>
        <p:nvSpPr>
          <p:cNvPr id="13" name="Text Placeholder 4"/>
          <p:cNvSpPr>
            <a:spLocks noGrp="1"/>
          </p:cNvSpPr>
          <p:nvPr>
            <p:ph type="body" sz="quarter" idx="12" hasCustomPrompt="1"/>
          </p:nvPr>
        </p:nvSpPr>
        <p:spPr>
          <a:xfrm rot="16200000">
            <a:off x="31080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
        <p:nvSpPr>
          <p:cNvPr id="16" name="Title 1"/>
          <p:cNvSpPr>
            <a:spLocks noGrp="1"/>
          </p:cNvSpPr>
          <p:nvPr>
            <p:ph type="title" hasCustomPrompt="1"/>
          </p:nvPr>
        </p:nvSpPr>
        <p:spPr>
          <a:xfrm>
            <a:off x="4877104" y="2971800"/>
            <a:ext cx="3885896" cy="954107"/>
          </a:xfrm>
          <a:prstGeom prst="rect">
            <a:avLst/>
          </a:prstGeom>
        </p:spPr>
        <p:txBody>
          <a:bodyPr wrap="square" anchor="b" anchorCtr="0">
            <a:spAutoFit/>
          </a:bodyPr>
          <a:lstStyle>
            <a:lvl1pPr>
              <a:defRPr>
                <a:solidFill>
                  <a:srgbClr val="0067B9"/>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3879362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ue/White 1 Content">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00200"/>
            <a:ext cx="7772400" cy="4572000"/>
          </a:xfrm>
          <a:prstGeom prst="rect">
            <a:avLst/>
          </a:prstGeom>
        </p:spPr>
        <p:txBody>
          <a:bodyPr/>
          <a:lstStyle/>
          <a:p>
            <a:pPr lvl="0"/>
            <a:r>
              <a:rPr lang="en-US" smtClean="0"/>
              <a:t>Click to edit Master text styles</a:t>
            </a:r>
          </a:p>
          <a:p>
            <a:pPr lvl="1"/>
            <a:r>
              <a:rPr lang="en-US" smtClean="0"/>
              <a:t>Second level</a:t>
            </a:r>
          </a:p>
        </p:txBody>
      </p:sp>
      <p:sp>
        <p:nvSpPr>
          <p:cNvPr id="8"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6C6463"/>
                </a:solidFill>
                <a:latin typeface="Gill Sans MT"/>
                <a:cs typeface="Gill Sans MT"/>
              </a:defRPr>
            </a:lvl1pPr>
          </a:lstStyle>
          <a:p>
            <a:fld id="{414FB1AD-D69E-B741-965A-0BAE826C2FA6}" type="datetime1">
              <a:rPr lang="en-US" smtClean="0"/>
              <a:pPr/>
              <a:t>11/27/2019</a:t>
            </a:fld>
            <a:endParaRPr lang="en-US"/>
          </a:p>
        </p:txBody>
      </p:sp>
      <p:sp>
        <p:nvSpPr>
          <p:cNvPr id="9"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6C6463"/>
                </a:solidFill>
                <a:latin typeface="Gill Sans MT"/>
                <a:cs typeface="Gill Sans MT"/>
              </a:defRPr>
            </a:lvl1pPr>
          </a:lstStyle>
          <a:p>
            <a:r>
              <a:rPr lang="en-US" smtClean="0"/>
              <a:t>FOOTER GOES HERE</a:t>
            </a:r>
            <a:endParaRPr lang="en-US"/>
          </a:p>
        </p:txBody>
      </p:sp>
      <p:sp>
        <p:nvSpPr>
          <p:cNvPr id="10"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6C6463"/>
                </a:solidFill>
                <a:latin typeface="Gill Sans MT"/>
                <a:cs typeface="Gill Sans MT"/>
              </a:defRPr>
            </a:lvl1pPr>
          </a:lstStyle>
          <a:p>
            <a:fld id="{42782948-4DBE-204D-AB9E-B65E067054AE}" type="slidenum">
              <a:rPr lang="en-US" smtClean="0"/>
              <a:pPr/>
              <a:t>‹#›</a:t>
            </a:fld>
            <a:endParaRPr lang="en-US"/>
          </a:p>
        </p:txBody>
      </p:sp>
      <p:sp>
        <p:nvSpPr>
          <p:cNvPr id="11"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0067B9"/>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13042319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ue/White 2 Content">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38096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6C6463"/>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half" idx="2"/>
          </p:nvPr>
        </p:nvSpPr>
        <p:spPr>
          <a:xfrm>
            <a:off x="4648200" y="1600200"/>
            <a:ext cx="38103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6C6463"/>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F1C838E6-2EFE-2E47-BF15-73F64BC0A44F}"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10"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0067B9"/>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19751183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ue/White 3 Content">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25142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 name="Content Placeholder 3"/>
          <p:cNvSpPr>
            <a:spLocks noGrp="1"/>
          </p:cNvSpPr>
          <p:nvPr>
            <p:ph sz="half" idx="2"/>
          </p:nvPr>
        </p:nvSpPr>
        <p:spPr>
          <a:xfrm>
            <a:off x="5943600"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39C62A9A-2216-F44B-AFF9-136AA601C377}"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9"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0067B9"/>
                </a:solidFill>
              </a:defRPr>
            </a:lvl1pPr>
          </a:lstStyle>
          <a:p>
            <a:r>
              <a:rPr lang="en-US" dirty="0" smtClean="0"/>
              <a:t>CLICK TO EDIT MASTER TITLE STYLE</a:t>
            </a:r>
            <a:endParaRPr lang="en-US" dirty="0"/>
          </a:p>
        </p:txBody>
      </p:sp>
      <p:sp>
        <p:nvSpPr>
          <p:cNvPr id="10" name="Content Placeholder 3"/>
          <p:cNvSpPr>
            <a:spLocks noGrp="1"/>
          </p:cNvSpPr>
          <p:nvPr>
            <p:ph sz="half" idx="13"/>
          </p:nvPr>
        </p:nvSpPr>
        <p:spPr>
          <a:xfrm>
            <a:off x="3314548"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26476668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ue/White 1 Content + Bottom Photo">
    <p:bg>
      <p:bgPr>
        <a:solidFill>
          <a:schemeClr val="bg1"/>
        </a:solidFill>
        <a:effectLst/>
      </p:bgPr>
    </p:bg>
    <p:spTree>
      <p:nvGrpSpPr>
        <p:cNvPr id="1" name=""/>
        <p:cNvGrpSpPr/>
        <p:nvPr/>
      </p:nvGrpSpPr>
      <p:grpSpPr>
        <a:xfrm>
          <a:off x="0" y="0"/>
          <a:ext cx="0" cy="0"/>
          <a:chOff x="0" y="0"/>
          <a:chExt cx="0" cy="0"/>
        </a:xfrm>
      </p:grpSpPr>
      <p:sp>
        <p:nvSpPr>
          <p:cNvPr id="15" name="Picture Placeholder 3"/>
          <p:cNvSpPr>
            <a:spLocks noGrp="1"/>
          </p:cNvSpPr>
          <p:nvPr>
            <p:ph type="pic" sz="quarter" idx="10" hasCustomPrompt="1"/>
          </p:nvPr>
        </p:nvSpPr>
        <p:spPr>
          <a:xfrm>
            <a:off x="152400" y="3429000"/>
            <a:ext cx="8839200" cy="3276600"/>
          </a:xfrm>
          <a:prstGeom prst="rect">
            <a:avLst/>
          </a:prstGeom>
          <a:solidFill>
            <a:srgbClr val="E7E7E5"/>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16" name="Text Placeholder 4"/>
          <p:cNvSpPr>
            <a:spLocks noGrp="1"/>
          </p:cNvSpPr>
          <p:nvPr>
            <p:ph type="body" sz="quarter" idx="12" hasCustomPrompt="1"/>
          </p:nvPr>
        </p:nvSpPr>
        <p:spPr>
          <a:xfrm rot="16200000">
            <a:off x="7527667" y="47082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
        <p:nvSpPr>
          <p:cNvPr id="3" name="Content Placeholder 2"/>
          <p:cNvSpPr>
            <a:spLocks noGrp="1"/>
          </p:cNvSpPr>
          <p:nvPr>
            <p:ph idx="1"/>
          </p:nvPr>
        </p:nvSpPr>
        <p:spPr>
          <a:xfrm>
            <a:off x="685800" y="1600200"/>
            <a:ext cx="7772400" cy="1600200"/>
          </a:xfrm>
          <a:prstGeom prst="rect">
            <a:avLst/>
          </a:prstGeom>
        </p:spPr>
        <p:txBody>
          <a:bodyPr/>
          <a:lstStyle>
            <a:lvl1pPr>
              <a:defRPr>
                <a:solidFill>
                  <a:srgbClr val="6C6463"/>
                </a:solidFill>
              </a:defRPr>
            </a:lvl1pPr>
            <a:lvl2pPr>
              <a:defRPr>
                <a:solidFill>
                  <a:srgbClr val="6C6463"/>
                </a:solidFill>
              </a:defRPr>
            </a:lvl2pPr>
            <a:lvl3pPr>
              <a:defRPr>
                <a:solidFill>
                  <a:srgbClr val="6C6463"/>
                </a:solidFill>
              </a:defRPr>
            </a:lvl3pPr>
            <a:lvl4pPr>
              <a:defRPr>
                <a:solidFill>
                  <a:srgbClr val="6C6463"/>
                </a:solidFill>
              </a:defRPr>
            </a:lvl4pPr>
            <a:lvl5pPr>
              <a:defRPr>
                <a:solidFill>
                  <a:srgbClr val="FFFFFF"/>
                </a:solidFill>
              </a:defRPr>
            </a:lvl5pPr>
          </a:lstStyle>
          <a:p>
            <a:pPr lvl="0"/>
            <a:r>
              <a:rPr lang="en-US" smtClean="0"/>
              <a:t>Click to edit Master text styles</a:t>
            </a:r>
          </a:p>
          <a:p>
            <a:pPr lvl="1"/>
            <a:r>
              <a:rPr lang="en-US" smtClean="0"/>
              <a:t>Second level</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FFFFFF"/>
                </a:solidFill>
                <a:latin typeface="Gill Sans MT"/>
                <a:cs typeface="Gill Sans MT"/>
              </a:defRPr>
            </a:lvl1pPr>
          </a:lstStyle>
          <a:p>
            <a:fld id="{BCCE5460-4FB7-5647-9AB1-CEF5116A5DCA}" type="datetime1">
              <a:rPr lang="en-US" smtClean="0"/>
              <a:pPr/>
              <a:t>11/27/2019</a:t>
            </a:fld>
            <a:endParaRPr lang="en-US"/>
          </a:p>
        </p:txBody>
      </p:sp>
      <p:sp>
        <p:nvSpPr>
          <p:cNvPr id="10"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FFFFFF"/>
                </a:solidFill>
                <a:latin typeface="Gill Sans MT"/>
                <a:cs typeface="Gill Sans MT"/>
              </a:defRPr>
            </a:lvl1pPr>
          </a:lstStyle>
          <a:p>
            <a:r>
              <a:rPr lang="en-US" smtClean="0"/>
              <a:t>FOOTER GOES HERE</a:t>
            </a:r>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3"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0067B9"/>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1251040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lue/White 1 Content + Right Photo">
    <p:bg>
      <p:bgPr>
        <a:solidFill>
          <a:schemeClr val="bg1"/>
        </a:solidFill>
        <a:effectLst/>
      </p:bgPr>
    </p:bg>
    <p:spTree>
      <p:nvGrpSpPr>
        <p:cNvPr id="1" name=""/>
        <p:cNvGrpSpPr/>
        <p:nvPr/>
      </p:nvGrpSpPr>
      <p:grpSpPr>
        <a:xfrm>
          <a:off x="0" y="0"/>
          <a:ext cx="0" cy="0"/>
          <a:chOff x="0" y="0"/>
          <a:chExt cx="0" cy="0"/>
        </a:xfrm>
      </p:grpSpPr>
      <p:sp>
        <p:nvSpPr>
          <p:cNvPr id="10" name="Picture Placeholder 3"/>
          <p:cNvSpPr>
            <a:spLocks noGrp="1"/>
          </p:cNvSpPr>
          <p:nvPr>
            <p:ph type="pic" sz="quarter" idx="10" hasCustomPrompt="1"/>
          </p:nvPr>
        </p:nvSpPr>
        <p:spPr>
          <a:xfrm>
            <a:off x="4572000" y="152400"/>
            <a:ext cx="4419600" cy="6553200"/>
          </a:xfrm>
          <a:prstGeom prst="rect">
            <a:avLst/>
          </a:prstGeom>
          <a:solidFill>
            <a:srgbClr val="E7E7E5"/>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6C6463"/>
                </a:solidFill>
                <a:latin typeface="Gill Sans MT"/>
                <a:cs typeface="Gill Sans MT"/>
              </a:defRPr>
            </a:lvl1pPr>
          </a:lstStyle>
          <a:p>
            <a:fld id="{7D8A49A0-1A63-6943-82D6-C193E6102C72}" type="datetime1">
              <a:rPr lang="en-US" smtClean="0"/>
              <a:pPr/>
              <a:t>11/27/2019</a:t>
            </a:fld>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4" name="Content Placeholder 2"/>
          <p:cNvSpPr>
            <a:spLocks noGrp="1"/>
          </p:cNvSpPr>
          <p:nvPr>
            <p:ph idx="1"/>
          </p:nvPr>
        </p:nvSpPr>
        <p:spPr>
          <a:xfrm>
            <a:off x="685800" y="2057400"/>
            <a:ext cx="3657600" cy="41148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5" name="Title 1"/>
          <p:cNvSpPr>
            <a:spLocks noGrp="1"/>
          </p:cNvSpPr>
          <p:nvPr>
            <p:ph type="title" hasCustomPrompt="1"/>
          </p:nvPr>
        </p:nvSpPr>
        <p:spPr>
          <a:xfrm>
            <a:off x="685800" y="408204"/>
            <a:ext cx="3657296" cy="1389888"/>
          </a:xfrm>
          <a:prstGeom prst="rect">
            <a:avLst/>
          </a:prstGeom>
        </p:spPr>
        <p:txBody>
          <a:bodyPr wrap="square" anchor="b" anchorCtr="0">
            <a:spAutoFit/>
          </a:bodyPr>
          <a:lstStyle>
            <a:lvl1pPr>
              <a:defRPr>
                <a:solidFill>
                  <a:srgbClr val="0067B9"/>
                </a:solidFill>
              </a:defRPr>
            </a:lvl1pPr>
          </a:lstStyle>
          <a:p>
            <a:r>
              <a:rPr lang="en-US" dirty="0" smtClean="0"/>
              <a:t>CLICK TO EDIT MASTER TITLE STYLE</a:t>
            </a:r>
            <a:endParaRPr lang="en-US" dirty="0"/>
          </a:p>
        </p:txBody>
      </p:sp>
      <p:sp>
        <p:nvSpPr>
          <p:cNvPr id="13" name="Text Placeholder 4"/>
          <p:cNvSpPr>
            <a:spLocks noGrp="1"/>
          </p:cNvSpPr>
          <p:nvPr>
            <p:ph type="body" sz="quarter" idx="12" hasCustomPrompt="1"/>
          </p:nvPr>
        </p:nvSpPr>
        <p:spPr>
          <a:xfrm rot="16200000">
            <a:off x="75276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Tree>
    <p:extLst>
      <p:ext uri="{BB962C8B-B14F-4D97-AF65-F5344CB8AC3E}">
        <p14:creationId xmlns:p14="http://schemas.microsoft.com/office/powerpoint/2010/main" val="17967461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ue/White Title + Left Photo">
    <p:bg>
      <p:bgPr>
        <a:solidFill>
          <a:schemeClr val="bg1"/>
        </a:solidFill>
        <a:effectLst/>
      </p:bgPr>
    </p:bg>
    <p:spTree>
      <p:nvGrpSpPr>
        <p:cNvPr id="1" name=""/>
        <p:cNvGrpSpPr/>
        <p:nvPr/>
      </p:nvGrpSpPr>
      <p:grpSpPr>
        <a:xfrm>
          <a:off x="0" y="0"/>
          <a:ext cx="0" cy="0"/>
          <a:chOff x="0" y="0"/>
          <a:chExt cx="0" cy="0"/>
        </a:xfrm>
      </p:grpSpPr>
      <p:sp>
        <p:nvSpPr>
          <p:cNvPr id="10" name="Picture Placeholder 3"/>
          <p:cNvSpPr>
            <a:spLocks noGrp="1"/>
          </p:cNvSpPr>
          <p:nvPr>
            <p:ph type="pic" sz="quarter" idx="10" hasCustomPrompt="1"/>
          </p:nvPr>
        </p:nvSpPr>
        <p:spPr>
          <a:xfrm>
            <a:off x="152400" y="152400"/>
            <a:ext cx="4419600" cy="6553200"/>
          </a:xfrm>
          <a:prstGeom prst="rect">
            <a:avLst/>
          </a:prstGeom>
          <a:solidFill>
            <a:srgbClr val="E7E7E5"/>
          </a:solidFill>
        </p:spPr>
        <p:txBody>
          <a:bodyPr>
            <a:norm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a:solidFill>
                  <a:srgbClr val="6C6463"/>
                </a:solidFill>
              </a:defRPr>
            </a:lvl1pPr>
          </a:lstStyle>
          <a:p>
            <a:r>
              <a:rPr lang="en-US" dirty="0" smtClean="0"/>
              <a:t>ADD PHOTO HERE</a:t>
            </a:r>
          </a:p>
        </p:txBody>
      </p:sp>
      <p:sp>
        <p:nvSpPr>
          <p:cNvPr id="9"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chemeClr val="bg1"/>
                </a:solidFill>
                <a:latin typeface="Gill Sans MT"/>
                <a:cs typeface="Gill Sans MT"/>
              </a:defRPr>
            </a:lvl1pPr>
          </a:lstStyle>
          <a:p>
            <a:fld id="{60FEB5C5-97E6-6B45-BBE4-F2449473BB96}" type="datetime1">
              <a:rPr lang="en-US" smtClean="0"/>
              <a:pPr/>
              <a:t>11/27/2019</a:t>
            </a:fld>
            <a:endParaRPr lang="en-US"/>
          </a:p>
        </p:txBody>
      </p:sp>
      <p:sp>
        <p:nvSpPr>
          <p:cNvPr id="11"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6C6463"/>
                </a:solidFill>
                <a:latin typeface="Gill Sans MT"/>
                <a:cs typeface="Gill Sans MT"/>
              </a:defRPr>
            </a:lvl1pPr>
          </a:lstStyle>
          <a:p>
            <a:fld id="{42782948-4DBE-204D-AB9E-B65E067054AE}" type="slidenum">
              <a:rPr lang="en-US" smtClean="0"/>
              <a:pPr/>
              <a:t>‹#›</a:t>
            </a:fld>
            <a:endParaRPr lang="en-US"/>
          </a:p>
        </p:txBody>
      </p:sp>
      <p:sp>
        <p:nvSpPr>
          <p:cNvPr id="13" name="Text Placeholder 4"/>
          <p:cNvSpPr>
            <a:spLocks noGrp="1"/>
          </p:cNvSpPr>
          <p:nvPr>
            <p:ph type="body" sz="quarter" idx="12" hasCustomPrompt="1"/>
          </p:nvPr>
        </p:nvSpPr>
        <p:spPr>
          <a:xfrm rot="16200000">
            <a:off x="31080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
        <p:nvSpPr>
          <p:cNvPr id="16" name="Title 1"/>
          <p:cNvSpPr>
            <a:spLocks noGrp="1"/>
          </p:cNvSpPr>
          <p:nvPr>
            <p:ph type="title" hasCustomPrompt="1"/>
          </p:nvPr>
        </p:nvSpPr>
        <p:spPr>
          <a:xfrm>
            <a:off x="4877104" y="2971800"/>
            <a:ext cx="3885896" cy="954107"/>
          </a:xfrm>
          <a:prstGeom prst="rect">
            <a:avLst/>
          </a:prstGeom>
        </p:spPr>
        <p:txBody>
          <a:bodyPr wrap="square" anchor="ctr" anchorCtr="0">
            <a:spAutoFit/>
          </a:bodyPr>
          <a:lstStyle>
            <a:lvl1pPr>
              <a:defRPr>
                <a:solidFill>
                  <a:srgbClr val="0067B9"/>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14473836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Cover - Full Red">
    <p:bg>
      <p:bgPr>
        <a:solidFill>
          <a:srgbClr val="BA0C2F"/>
        </a:solidFill>
        <a:effectLst/>
      </p:bgPr>
    </p:bg>
    <p:spTree>
      <p:nvGrpSpPr>
        <p:cNvPr id="1" name=""/>
        <p:cNvGrpSpPr/>
        <p:nvPr/>
      </p:nvGrpSpPr>
      <p:grpSpPr>
        <a:xfrm>
          <a:off x="0" y="0"/>
          <a:ext cx="0" cy="0"/>
          <a:chOff x="0" y="0"/>
          <a:chExt cx="0" cy="0"/>
        </a:xfrm>
      </p:grpSpPr>
      <p:sp>
        <p:nvSpPr>
          <p:cNvPr id="8" name="Date Placeholder 3"/>
          <p:cNvSpPr>
            <a:spLocks noGrp="1"/>
          </p:cNvSpPr>
          <p:nvPr>
            <p:ph type="dt" sz="half" idx="2"/>
          </p:nvPr>
        </p:nvSpPr>
        <p:spPr>
          <a:xfrm>
            <a:off x="152400" y="6520934"/>
            <a:ext cx="2133600" cy="184666"/>
          </a:xfrm>
          <a:prstGeom prst="rect">
            <a:avLst/>
          </a:prstGeom>
        </p:spPr>
        <p:txBody>
          <a:bodyPr vert="horz" lIns="91440" tIns="45720" rIns="91440" bIns="45720" rtlCol="0" anchor="ctr">
            <a:spAutoFit/>
          </a:bodyPr>
          <a:lstStyle>
            <a:lvl1pPr algn="l">
              <a:defRPr sz="600" b="0" i="0">
                <a:solidFill>
                  <a:srgbClr val="FFFFFF"/>
                </a:solidFill>
                <a:latin typeface="Gill Sans MT"/>
                <a:cs typeface="Gill Sans MT"/>
              </a:defRPr>
            </a:lvl1pPr>
          </a:lstStyle>
          <a:p>
            <a:fld id="{EB2C8F94-9D67-854F-8417-3B884156945E}" type="datetime1">
              <a:rPr lang="en-US" smtClean="0"/>
              <a:pPr/>
              <a:t>11/27/2019</a:t>
            </a:fld>
            <a:endParaRPr lang="en-US"/>
          </a:p>
        </p:txBody>
      </p:sp>
      <p:sp>
        <p:nvSpPr>
          <p:cNvPr id="9" name="Footer Placeholder 4"/>
          <p:cNvSpPr>
            <a:spLocks noGrp="1"/>
          </p:cNvSpPr>
          <p:nvPr>
            <p:ph type="ftr" sz="quarter" idx="3"/>
          </p:nvPr>
        </p:nvSpPr>
        <p:spPr>
          <a:xfrm>
            <a:off x="3124200" y="6520934"/>
            <a:ext cx="2895600" cy="184666"/>
          </a:xfrm>
          <a:prstGeom prst="rect">
            <a:avLst/>
          </a:prstGeom>
        </p:spPr>
        <p:txBody>
          <a:bodyPr vert="horz" lIns="91440" tIns="45720" rIns="91440" bIns="45720" rtlCol="0" anchor="ctr">
            <a:spAutoFit/>
          </a:bodyPr>
          <a:lstStyle>
            <a:lvl1pPr algn="ctr">
              <a:defRPr sz="600" b="0" i="0">
                <a:solidFill>
                  <a:srgbClr val="FFFFFF"/>
                </a:solidFill>
                <a:latin typeface="Gill Sans MT"/>
                <a:cs typeface="Gill Sans MT"/>
              </a:defRPr>
            </a:lvl1pPr>
          </a:lstStyle>
          <a:p>
            <a:r>
              <a:rPr lang="en-US" smtClean="0"/>
              <a:t>FOOTER GOES HERE</a:t>
            </a:r>
            <a:endParaRPr lang="en-US"/>
          </a:p>
        </p:txBody>
      </p:sp>
      <p:sp>
        <p:nvSpPr>
          <p:cNvPr id="10" name="Slide Number Placeholder 5"/>
          <p:cNvSpPr>
            <a:spLocks noGrp="1"/>
          </p:cNvSpPr>
          <p:nvPr>
            <p:ph type="sldNum" sz="quarter" idx="4"/>
          </p:nvPr>
        </p:nvSpPr>
        <p:spPr>
          <a:xfrm>
            <a:off x="6858000" y="6520934"/>
            <a:ext cx="2133600" cy="184666"/>
          </a:xfrm>
          <a:prstGeom prst="rect">
            <a:avLst/>
          </a:prstGeom>
        </p:spPr>
        <p:txBody>
          <a:bodyPr vert="horz" lIns="91440" tIns="45720" rIns="91440" bIns="45720" rtlCol="0" anchor="ctr">
            <a:spAutoFit/>
          </a:bodyPr>
          <a:lstStyle>
            <a:lvl1pPr algn="r">
              <a:defRPr sz="600" b="0" i="0">
                <a:solidFill>
                  <a:srgbClr val="FFFFFF"/>
                </a:solidFill>
                <a:latin typeface="Gill Sans MT"/>
                <a:cs typeface="Gill Sans MT"/>
              </a:defRPr>
            </a:lvl1pPr>
          </a:lstStyle>
          <a:p>
            <a:fld id="{42782948-4DBE-204D-AB9E-B65E067054AE}" type="slidenum">
              <a:rPr lang="en-US" smtClean="0"/>
              <a:pPr/>
              <a:t>‹#›</a:t>
            </a:fld>
            <a:endParaRPr lang="en-US"/>
          </a:p>
        </p:txBody>
      </p:sp>
      <p:sp>
        <p:nvSpPr>
          <p:cNvPr id="14" name="Title 1"/>
          <p:cNvSpPr>
            <a:spLocks noGrp="1"/>
          </p:cNvSpPr>
          <p:nvPr>
            <p:ph type="ctrTitle" hasCustomPrompt="1"/>
          </p:nvPr>
        </p:nvSpPr>
        <p:spPr>
          <a:xfrm>
            <a:off x="685800" y="2133600"/>
            <a:ext cx="5486400" cy="1600200"/>
          </a:xfrm>
          <a:prstGeom prst="rect">
            <a:avLst/>
          </a:prstGeom>
        </p:spPr>
        <p:txBody>
          <a:bodyPr anchor="b" anchorCtr="0">
            <a:normAutofit/>
          </a:bodyPr>
          <a:lstStyle>
            <a:lvl1pPr>
              <a:defRPr sz="3200">
                <a:solidFill>
                  <a:srgbClr val="FFFFFF"/>
                </a:solidFill>
              </a:defRPr>
            </a:lvl1pPr>
          </a:lstStyle>
          <a:p>
            <a:r>
              <a:rPr lang="en-US" dirty="0" smtClean="0"/>
              <a:t>CLICK TO EDIT MASTER TITLE STYLE</a:t>
            </a:r>
            <a:endParaRPr lang="en-US" dirty="0"/>
          </a:p>
        </p:txBody>
      </p:sp>
      <p:sp>
        <p:nvSpPr>
          <p:cNvPr id="15" name="Subtitle 2"/>
          <p:cNvSpPr>
            <a:spLocks noGrp="1"/>
          </p:cNvSpPr>
          <p:nvPr>
            <p:ph type="subTitle" idx="1" hasCustomPrompt="1"/>
          </p:nvPr>
        </p:nvSpPr>
        <p:spPr>
          <a:xfrm>
            <a:off x="685800" y="4114800"/>
            <a:ext cx="3429000" cy="1600200"/>
          </a:xfrm>
          <a:prstGeom prst="rect">
            <a:avLst/>
          </a:prstGeom>
        </p:spPr>
        <p:txBody>
          <a:bodyPr>
            <a:normAutofit/>
          </a:bodyPr>
          <a:lstStyle>
            <a:lvl1pPr marL="0" indent="0" algn="l">
              <a:buNone/>
              <a:defRPr sz="18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11" name="Picture 14" descr="USAID_Logo_White_v0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04636" y="519976"/>
            <a:ext cx="1936336" cy="576000"/>
          </a:xfrm>
          <a:prstGeom prst="rect">
            <a:avLst/>
          </a:prstGeom>
          <a:effectLst>
            <a:outerShdw blurRad="254000" dir="2700000" algn="tl" rotWithShape="0">
              <a:srgbClr val="000000">
                <a:alpha val="20000"/>
              </a:srgbClr>
            </a:outerShdw>
          </a:effectLst>
        </p:spPr>
      </p:pic>
      <p:pic>
        <p:nvPicPr>
          <p:cNvPr id="19" name="Picture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657600" y="561192"/>
            <a:ext cx="1447800" cy="493568"/>
          </a:xfrm>
          <a:prstGeom prst="rect">
            <a:avLst/>
          </a:prstGeom>
          <a:effectLst>
            <a:outerShdw blurRad="254000" dir="2700000" algn="tl" rotWithShape="0">
              <a:srgbClr val="000000">
                <a:alpha val="20000"/>
              </a:srgbClr>
            </a:outerShdw>
          </a:effectLst>
        </p:spPr>
      </p:pic>
      <p:pic>
        <p:nvPicPr>
          <p:cNvPr id="2" name="Рисунок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400800" y="601188"/>
            <a:ext cx="1981200" cy="413576"/>
          </a:xfrm>
          <a:prstGeom prst="rect">
            <a:avLst/>
          </a:prstGeom>
        </p:spPr>
      </p:pic>
    </p:spTree>
    <p:extLst>
      <p:ext uri="{BB962C8B-B14F-4D97-AF65-F5344CB8AC3E}">
        <p14:creationId xmlns:p14="http://schemas.microsoft.com/office/powerpoint/2010/main" val="17869249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1_Red/Gray 3 Content">
    <p:bg>
      <p:bgPr>
        <a:solidFill>
          <a:srgbClr val="E7E7E5"/>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6104" y="1600200"/>
            <a:ext cx="2514296"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 name="Content Placeholder 3"/>
          <p:cNvSpPr>
            <a:spLocks noGrp="1"/>
          </p:cNvSpPr>
          <p:nvPr>
            <p:ph sz="half" idx="2"/>
          </p:nvPr>
        </p:nvSpPr>
        <p:spPr>
          <a:xfrm>
            <a:off x="5943600"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5" name="Date Placeholder 4"/>
          <p:cNvSpPr>
            <a:spLocks noGrp="1"/>
          </p:cNvSpPr>
          <p:nvPr>
            <p:ph type="dt" sz="half" idx="10"/>
          </p:nvPr>
        </p:nvSpPr>
        <p:spPr>
          <a:xfrm>
            <a:off x="152400" y="6530079"/>
            <a:ext cx="2133600" cy="184666"/>
          </a:xfrm>
          <a:prstGeom prst="rect">
            <a:avLst/>
          </a:prstGeom>
        </p:spPr>
        <p:txBody>
          <a:bodyPr/>
          <a:lstStyle>
            <a:lvl1pPr>
              <a:defRPr>
                <a:solidFill>
                  <a:srgbClr val="6C6463"/>
                </a:solidFill>
              </a:defRPr>
            </a:lvl1pPr>
          </a:lstStyle>
          <a:p>
            <a:fld id="{39C62A9A-2216-F44B-AFF9-136AA601C377}" type="datetime1">
              <a:rPr lang="en-US" smtClean="0"/>
              <a:t>11/27/2019</a:t>
            </a:fld>
            <a:endParaRPr lang="en-US"/>
          </a:p>
        </p:txBody>
      </p:sp>
      <p:sp>
        <p:nvSpPr>
          <p:cNvPr id="6" name="Footer Placeholder 5"/>
          <p:cNvSpPr>
            <a:spLocks noGrp="1"/>
          </p:cNvSpPr>
          <p:nvPr>
            <p:ph type="ftr" sz="quarter" idx="11"/>
          </p:nvPr>
        </p:nvSpPr>
        <p:spPr>
          <a:xfrm>
            <a:off x="3124200" y="6530079"/>
            <a:ext cx="2895600" cy="184666"/>
          </a:xfrm>
          <a:prstGeom prst="rect">
            <a:avLst/>
          </a:prstGeom>
        </p:spPr>
        <p:txBody>
          <a:bodyPr/>
          <a:lstStyle>
            <a:lvl1pPr>
              <a:defRPr>
                <a:solidFill>
                  <a:srgbClr val="6C6463"/>
                </a:solidFill>
              </a:defRPr>
            </a:lvl1pPr>
          </a:lstStyle>
          <a:p>
            <a:r>
              <a:rPr lang="en-US" smtClean="0"/>
              <a:t>FOOTER GOES HERE</a:t>
            </a:r>
            <a:endParaRPr lang="en-US"/>
          </a:p>
        </p:txBody>
      </p:sp>
      <p:sp>
        <p:nvSpPr>
          <p:cNvPr id="7" name="Slide Number Placeholder 6"/>
          <p:cNvSpPr>
            <a:spLocks noGrp="1"/>
          </p:cNvSpPr>
          <p:nvPr>
            <p:ph type="sldNum" sz="quarter" idx="12"/>
          </p:nvPr>
        </p:nvSpPr>
        <p:spPr>
          <a:xfrm>
            <a:off x="6858000" y="6530079"/>
            <a:ext cx="2133600" cy="184666"/>
          </a:xfrm>
          <a:prstGeom prst="rect">
            <a:avLst/>
          </a:prstGeom>
        </p:spPr>
        <p:txBody>
          <a:bodyPr/>
          <a:lstStyle>
            <a:lvl1pPr>
              <a:defRPr>
                <a:solidFill>
                  <a:srgbClr val="6C6463"/>
                </a:solidFill>
              </a:defRPr>
            </a:lvl1pPr>
          </a:lstStyle>
          <a:p>
            <a:fld id="{42782948-4DBE-204D-AB9E-B65E067054AE}" type="slidenum">
              <a:rPr lang="en-US" smtClean="0"/>
              <a:pPr/>
              <a:t>‹#›</a:t>
            </a:fld>
            <a:endParaRPr lang="en-US"/>
          </a:p>
        </p:txBody>
      </p:sp>
      <p:sp>
        <p:nvSpPr>
          <p:cNvPr id="9" name="Title 1"/>
          <p:cNvSpPr>
            <a:spLocks noGrp="1"/>
          </p:cNvSpPr>
          <p:nvPr>
            <p:ph type="title" hasCustomPrompt="1"/>
          </p:nvPr>
        </p:nvSpPr>
        <p:spPr>
          <a:xfrm>
            <a:off x="686104" y="457200"/>
            <a:ext cx="7772400" cy="914400"/>
          </a:xfrm>
          <a:prstGeom prst="rect">
            <a:avLst/>
          </a:prstGeom>
        </p:spPr>
        <p:txBody>
          <a:bodyPr anchor="b" anchorCtr="0">
            <a:spAutoFit/>
          </a:bodyPr>
          <a:lstStyle>
            <a:lvl1pPr>
              <a:defRPr>
                <a:solidFill>
                  <a:srgbClr val="BA0C2F"/>
                </a:solidFill>
              </a:defRPr>
            </a:lvl1pPr>
          </a:lstStyle>
          <a:p>
            <a:r>
              <a:rPr lang="en-US" dirty="0" smtClean="0"/>
              <a:t>CLICK TO EDIT MASTER TITLE STYLE</a:t>
            </a:r>
            <a:endParaRPr lang="en-US" dirty="0"/>
          </a:p>
        </p:txBody>
      </p:sp>
      <p:sp>
        <p:nvSpPr>
          <p:cNvPr id="10" name="Content Placeholder 3"/>
          <p:cNvSpPr>
            <a:spLocks noGrp="1"/>
          </p:cNvSpPr>
          <p:nvPr>
            <p:ph sz="half" idx="13"/>
          </p:nvPr>
        </p:nvSpPr>
        <p:spPr>
          <a:xfrm>
            <a:off x="3314548" y="1600200"/>
            <a:ext cx="2514904" cy="4572000"/>
          </a:xfrm>
          <a:prstGeom prst="rect">
            <a:avLst/>
          </a:prstGeom>
        </p:spPr>
        <p:txBody>
          <a:bodyPr>
            <a:normAutofit/>
          </a:bodyPr>
          <a:lstStyle>
            <a:lvl1pPr>
              <a:defRPr sz="2000">
                <a:solidFill>
                  <a:srgbClr val="6C6463"/>
                </a:solidFill>
              </a:defRPr>
            </a:lvl1pPr>
            <a:lvl2pPr>
              <a:defRPr sz="1800">
                <a:solidFill>
                  <a:srgbClr val="6C6463"/>
                </a:solidFill>
              </a:defRPr>
            </a:lvl2pPr>
            <a:lvl3pPr>
              <a:defRPr sz="1600">
                <a:solidFill>
                  <a:srgbClr val="6C6463"/>
                </a:solidFill>
              </a:defRPr>
            </a:lvl3pPr>
            <a:lvl4pPr>
              <a:defRPr sz="1400">
                <a:solidFill>
                  <a:srgbClr val="6C6463"/>
                </a:solidFill>
              </a:defRPr>
            </a:lvl4pPr>
            <a:lvl5pP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9695601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Contact Info">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rot="16200000">
            <a:off x="7527667" y="1431666"/>
            <a:ext cx="2743200" cy="184666"/>
          </a:xfrm>
          <a:prstGeom prst="rect">
            <a:avLst/>
          </a:prstGeom>
        </p:spPr>
        <p:txBody>
          <a:bodyPr>
            <a:spAutoFit/>
          </a:bodyPr>
          <a:lstStyle>
            <a:lvl1pPr marL="0" indent="0" algn="r">
              <a:buNone/>
              <a:defRPr sz="600" baseline="0">
                <a:solidFill>
                  <a:srgbClr val="FFFFFF"/>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en-US" dirty="0" smtClean="0"/>
              <a:t>ADD PHOTO CREDIT HERE</a:t>
            </a:r>
            <a:endParaRPr lang="en-US" dirty="0"/>
          </a:p>
        </p:txBody>
      </p:sp>
      <p:sp>
        <p:nvSpPr>
          <p:cNvPr id="16" name="Subtitle 2"/>
          <p:cNvSpPr>
            <a:spLocks noGrp="1"/>
          </p:cNvSpPr>
          <p:nvPr>
            <p:ph type="subTitle" idx="1" hasCustomPrompt="1"/>
          </p:nvPr>
        </p:nvSpPr>
        <p:spPr>
          <a:xfrm>
            <a:off x="685800" y="4114800"/>
            <a:ext cx="3429000" cy="1600200"/>
          </a:xfrm>
          <a:prstGeom prst="rect">
            <a:avLst/>
          </a:prstGeom>
          <a:effectLst>
            <a:outerShdw blurRad="254000" dir="5400000" algn="tl" rotWithShape="0">
              <a:srgbClr val="000000">
                <a:alpha val="40000"/>
              </a:srgbClr>
            </a:outerShdw>
          </a:effectLst>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11" name="Picture 14" descr="USAID_Logo_White_v02.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409364" y="5696092"/>
            <a:ext cx="1828800" cy="544012"/>
          </a:xfrm>
          <a:prstGeom prst="rect">
            <a:avLst/>
          </a:prstGeom>
          <a:effectLst>
            <a:outerShdw blurRad="254000" dir="2700000" algn="tl" rotWithShape="0">
              <a:srgbClr val="000000">
                <a:alpha val="20000"/>
              </a:srgbClr>
            </a:outerShdw>
          </a:effectLst>
        </p:spPr>
      </p:pic>
      <p:pic>
        <p:nvPicPr>
          <p:cNvPr id="14" name="Picture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52621" y="5715000"/>
            <a:ext cx="1484842" cy="506196"/>
          </a:xfrm>
          <a:prstGeom prst="rect">
            <a:avLst/>
          </a:prstGeom>
          <a:effectLst>
            <a:outerShdw blurRad="254000" dir="2700000" algn="tl" rotWithShape="0">
              <a:srgbClr val="000000">
                <a:alpha val="20000"/>
              </a:srgbClr>
            </a:outerShdw>
          </a:effectLst>
        </p:spPr>
      </p:pic>
      <p:pic>
        <p:nvPicPr>
          <p:cNvPr id="2" name="Рисунок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09600" y="5791714"/>
            <a:ext cx="2057400" cy="429482"/>
          </a:xfrm>
          <a:prstGeom prst="rect">
            <a:avLst/>
          </a:prstGeom>
        </p:spPr>
      </p:pic>
    </p:spTree>
    <p:extLst>
      <p:ext uri="{BB962C8B-B14F-4D97-AF65-F5344CB8AC3E}">
        <p14:creationId xmlns:p14="http://schemas.microsoft.com/office/powerpoint/2010/main" val="19560888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Cover - Full Photo">
    <p:spTree>
      <p:nvGrpSpPr>
        <p:cNvPr id="1" name=""/>
        <p:cNvGrpSpPr/>
        <p:nvPr/>
      </p:nvGrpSpPr>
      <p:grpSpPr>
        <a:xfrm>
          <a:off x="0" y="0"/>
          <a:ext cx="0" cy="0"/>
          <a:chOff x="0" y="0"/>
          <a:chExt cx="0" cy="0"/>
        </a:xfrm>
      </p:grpSpPr>
      <p:pic>
        <p:nvPicPr>
          <p:cNvPr id="6" name="Picture Placeholder 9"/>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52400" y="152400"/>
            <a:ext cx="8839200" cy="6597650"/>
          </a:xfrm>
          <a:prstGeom prst="rect">
            <a:avLst/>
          </a:prstGeom>
          <a:solidFill>
            <a:srgbClr val="CFCDC9"/>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7" name="Picture 14" descr="USAID_Logo_White_v02.png"/>
          <p:cNvPicPr>
            <a:picLocks noChangeAspect="1"/>
          </p:cNvPicPr>
          <p:nvPr userDrawn="1"/>
        </p:nvPicPr>
        <p:blipFill>
          <a:blip r:embed="rId3"/>
          <a:stretch>
            <a:fillRect/>
          </a:stretch>
        </p:blipFill>
        <p:spPr>
          <a:xfrm>
            <a:off x="533400" y="490538"/>
            <a:ext cx="1936750" cy="576262"/>
          </a:xfrm>
          <a:prstGeom prst="rect">
            <a:avLst/>
          </a:prstGeom>
          <a:effectLst>
            <a:outerShdw blurRad="254000" dir="2700000" algn="tl" rotWithShape="0">
              <a:srgbClr val="000000">
                <a:alpha val="20000"/>
              </a:srgbClr>
            </a:outerShdw>
          </a:effectLst>
        </p:spPr>
      </p:pic>
      <p:pic>
        <p:nvPicPr>
          <p:cNvPr id="8" name="Picture 14"/>
          <p:cNvPicPr>
            <a:picLocks noChangeAspect="1"/>
          </p:cNvPicPr>
          <p:nvPr userDrawn="1"/>
        </p:nvPicPr>
        <p:blipFill>
          <a:blip r:embed="rId4"/>
          <a:stretch>
            <a:fillRect/>
          </a:stretch>
        </p:blipFill>
        <p:spPr>
          <a:xfrm>
            <a:off x="3316288" y="452438"/>
            <a:ext cx="1500187" cy="511175"/>
          </a:xfrm>
          <a:prstGeom prst="rect">
            <a:avLst/>
          </a:prstGeom>
          <a:effectLst>
            <a:outerShdw blurRad="254000" dir="2700000" algn="tl" rotWithShape="0">
              <a:srgbClr val="000000">
                <a:alpha val="20000"/>
              </a:srgbClr>
            </a:outerShdw>
          </a:effectLst>
        </p:spPr>
      </p:pic>
      <p:pic>
        <p:nvPicPr>
          <p:cNvPr id="9" name="Рисунок 13"/>
          <p:cNvPicPr>
            <a:picLocks noChangeAspect="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5867400" y="460375"/>
            <a:ext cx="2393950"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
          <p:cNvSpPr>
            <a:spLocks noGrp="1"/>
          </p:cNvSpPr>
          <p:nvPr>
            <p:ph type="ctrTitle"/>
          </p:nvPr>
        </p:nvSpPr>
        <p:spPr>
          <a:xfrm>
            <a:off x="381000" y="2057400"/>
            <a:ext cx="5638800" cy="1600200"/>
          </a:xfrm>
          <a:prstGeom prst="rect">
            <a:avLst/>
          </a:prstGeom>
          <a:effectLst>
            <a:outerShdw blurRad="254000" dir="2700000" algn="tl" rotWithShape="0">
              <a:srgbClr val="000000">
                <a:alpha val="20000"/>
              </a:srgbClr>
            </a:outerShdw>
          </a:effectLst>
        </p:spPr>
        <p:txBody>
          <a:bodyPr>
            <a:normAutofit/>
          </a:bodyPr>
          <a:lstStyle>
            <a:lvl1pPr>
              <a:defRPr sz="3200">
                <a:solidFill>
                  <a:schemeClr val="bg1"/>
                </a:solidFill>
              </a:defRPr>
            </a:lvl1pPr>
          </a:lstStyle>
          <a:p>
            <a:r>
              <a:rPr lang="ru-RU" smtClean="0"/>
              <a:t>Образец заголовка</a:t>
            </a:r>
            <a:endParaRPr lang="en-US" dirty="0"/>
          </a:p>
        </p:txBody>
      </p:sp>
      <p:sp>
        <p:nvSpPr>
          <p:cNvPr id="13" name="Subtitle 2"/>
          <p:cNvSpPr>
            <a:spLocks noGrp="1"/>
          </p:cNvSpPr>
          <p:nvPr>
            <p:ph type="subTitle" idx="1"/>
          </p:nvPr>
        </p:nvSpPr>
        <p:spPr>
          <a:xfrm>
            <a:off x="685800" y="4114800"/>
            <a:ext cx="3429000" cy="1600200"/>
          </a:xfrm>
          <a:prstGeom prst="rect">
            <a:avLst/>
          </a:prstGeom>
          <a:effectLst>
            <a:outerShdw blurRad="254000" dir="5400000" algn="tl" rotWithShape="0">
              <a:srgbClr val="000000">
                <a:alpha val="40000"/>
              </a:srgbClr>
            </a:outerShdw>
          </a:effectLst>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5" name="Text Placeholder 4"/>
          <p:cNvSpPr>
            <a:spLocks noGrp="1"/>
          </p:cNvSpPr>
          <p:nvPr>
            <p:ph type="body" sz="quarter" idx="12"/>
          </p:nvPr>
        </p:nvSpPr>
        <p:spPr>
          <a:xfrm rot="16200000">
            <a:off x="7527667" y="1431666"/>
            <a:ext cx="2743200" cy="184666"/>
          </a:xfrm>
          <a:prstGeom prst="rect">
            <a:avLst/>
          </a:prstGeom>
        </p:spPr>
        <p:txBody>
          <a:bodyPr>
            <a:spAutoFit/>
          </a:bodyPr>
          <a:lstStyle>
            <a:lvl1pPr marL="0" indent="0" algn="r">
              <a:buNone/>
              <a:defRPr sz="600" baseline="0">
                <a:solidFill>
                  <a:schemeClr val="bg1"/>
                </a:solidFill>
              </a:defRPr>
            </a:lvl1pPr>
            <a:lvl2pPr marL="230187" indent="0">
              <a:buNone/>
              <a:defRPr sz="1800">
                <a:solidFill>
                  <a:schemeClr val="bg1"/>
                </a:solidFill>
              </a:defRPr>
            </a:lvl2pPr>
            <a:lvl3pPr marL="460375" indent="0">
              <a:buNone/>
              <a:defRPr sz="1600">
                <a:solidFill>
                  <a:schemeClr val="bg1"/>
                </a:solidFill>
              </a:defRPr>
            </a:lvl3pPr>
            <a:lvl4pPr marL="684212" indent="0">
              <a:buNone/>
              <a:defRPr sz="1400">
                <a:solidFill>
                  <a:schemeClr val="bg1"/>
                </a:solidFill>
              </a:defRPr>
            </a:lvl4pPr>
            <a:lvl5pPr marL="1025525" indent="0">
              <a:buNone/>
              <a:defRPr sz="1200">
                <a:solidFill>
                  <a:schemeClr val="bg1"/>
                </a:solidFill>
              </a:defRPr>
            </a:lvl5pPr>
          </a:lstStyle>
          <a:p>
            <a:pPr lvl="0"/>
            <a:r>
              <a:rPr lang="ru-RU" smtClean="0"/>
              <a:t>Образец текста</a:t>
            </a:r>
          </a:p>
        </p:txBody>
      </p:sp>
      <p:sp>
        <p:nvSpPr>
          <p:cNvPr id="10" name="Date Placeholder 3"/>
          <p:cNvSpPr>
            <a:spLocks noGrp="1"/>
          </p:cNvSpPr>
          <p:nvPr>
            <p:ph type="dt" sz="half" idx="13"/>
          </p:nvPr>
        </p:nvSpPr>
        <p:spPr>
          <a:xfrm>
            <a:off x="152400" y="6521450"/>
            <a:ext cx="2133600" cy="184150"/>
          </a:xfrm>
        </p:spPr>
        <p:txBody>
          <a:bodyPr rtlCol="0" anchor="ctr">
            <a:spAutoFit/>
          </a:bodyPr>
          <a:lstStyle>
            <a:lvl1pPr algn="l">
              <a:defRPr sz="600" b="0" i="0" smtClean="0">
                <a:solidFill>
                  <a:srgbClr val="FFFFFF"/>
                </a:solidFill>
                <a:latin typeface="Gill Sans MT"/>
                <a:cs typeface="Gill Sans MT"/>
              </a:defRPr>
            </a:lvl1pPr>
          </a:lstStyle>
          <a:p>
            <a:pPr>
              <a:defRPr/>
            </a:pPr>
            <a:fld id="{ECC8B3F6-EE21-430C-ADF8-AA6753965499}" type="datetime1">
              <a:rPr lang="en-US"/>
              <a:pPr>
                <a:defRPr/>
              </a:pPr>
              <a:t>11/27/2019</a:t>
            </a:fld>
            <a:endParaRPr lang="en-US"/>
          </a:p>
        </p:txBody>
      </p:sp>
      <p:sp>
        <p:nvSpPr>
          <p:cNvPr id="11" name="Footer Placeholder 4"/>
          <p:cNvSpPr>
            <a:spLocks noGrp="1"/>
          </p:cNvSpPr>
          <p:nvPr>
            <p:ph type="ftr" sz="quarter" idx="14"/>
          </p:nvPr>
        </p:nvSpPr>
        <p:spPr>
          <a:xfrm>
            <a:off x="3124200" y="6521450"/>
            <a:ext cx="2895600" cy="184150"/>
          </a:xfrm>
        </p:spPr>
        <p:txBody>
          <a:bodyPr rtlCol="0" anchor="ctr">
            <a:spAutoFit/>
          </a:bodyPr>
          <a:lstStyle>
            <a:lvl1pPr algn="ctr">
              <a:defRPr sz="600" b="0" i="0" smtClean="0">
                <a:solidFill>
                  <a:srgbClr val="FFFFFF"/>
                </a:solidFill>
                <a:latin typeface="Gill Sans MT"/>
                <a:cs typeface="Gill Sans MT"/>
              </a:defRPr>
            </a:lvl1pPr>
          </a:lstStyle>
          <a:p>
            <a:pPr>
              <a:defRPr/>
            </a:pPr>
            <a:r>
              <a:rPr lang="en-US"/>
              <a:t>FOOTER GOES HERE</a:t>
            </a:r>
          </a:p>
        </p:txBody>
      </p:sp>
      <p:sp>
        <p:nvSpPr>
          <p:cNvPr id="14" name="Slide Number Placeholder 5"/>
          <p:cNvSpPr>
            <a:spLocks noGrp="1"/>
          </p:cNvSpPr>
          <p:nvPr>
            <p:ph type="sldNum" sz="quarter" idx="15"/>
          </p:nvPr>
        </p:nvSpPr>
        <p:spPr>
          <a:xfrm>
            <a:off x="6858000" y="6521450"/>
            <a:ext cx="2133600" cy="184150"/>
          </a:xfrm>
        </p:spPr>
        <p:txBody>
          <a:bodyPr rtlCol="0" anchor="ctr">
            <a:spAutoFit/>
          </a:bodyPr>
          <a:lstStyle>
            <a:lvl1pPr algn="r">
              <a:defRPr sz="600" b="0" i="0" smtClean="0">
                <a:solidFill>
                  <a:srgbClr val="FFFFFF"/>
                </a:solidFill>
                <a:latin typeface="Gill Sans MT"/>
                <a:cs typeface="Gill Sans MT"/>
              </a:defRPr>
            </a:lvl1pPr>
          </a:lstStyle>
          <a:p>
            <a:pPr>
              <a:defRPr/>
            </a:pPr>
            <a:fld id="{172292CA-4EE4-47A3-923B-2A8336525961}" type="slidenum">
              <a:rPr lang="en-US"/>
              <a:pPr>
                <a:defRPr/>
              </a:pPr>
              <a:t>‹#›</a:t>
            </a:fld>
            <a:endParaRPr lang="en-US"/>
          </a:p>
        </p:txBody>
      </p:sp>
    </p:spTree>
    <p:extLst>
      <p:ext uri="{BB962C8B-B14F-4D97-AF65-F5344CB8AC3E}">
        <p14:creationId xmlns:p14="http://schemas.microsoft.com/office/powerpoint/2010/main" val="969010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38610D08-7184-4A13-9E52-9B0C256F35D1}" type="datetimeFigureOut">
              <a:rPr lang="ru-RU" smtClean="0"/>
              <a:t>27.11.2019</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ru-RU"/>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B4E00142-06A8-45AD-AB17-453108341136}" type="slidenum">
              <a:rPr lang="ru-RU" smtClean="0"/>
              <a:t>‹#›</a:t>
            </a:fld>
            <a:endParaRPr lang="ru-RU"/>
          </a:p>
        </p:txBody>
      </p:sp>
    </p:spTree>
    <p:extLst>
      <p:ext uri="{BB962C8B-B14F-4D97-AF65-F5344CB8AC3E}">
        <p14:creationId xmlns:p14="http://schemas.microsoft.com/office/powerpoint/2010/main" val="554327577"/>
      </p:ext>
    </p:extLst>
  </p:cSld>
  <p:clrMap bg1="lt1" tx1="dk1" bg2="lt2" tx2="dk2" accent1="accent1" accent2="accent2" accent3="accent3" accent4="accent4" accent5="accent5" accent6="accent6" hlink="hlink" folHlink="folHlink"/>
  <p:sldLayoutIdLst>
    <p:sldLayoutId id="2147484140" r:id="rId1"/>
    <p:sldLayoutId id="2147484141" r:id="rId2"/>
    <p:sldLayoutId id="2147484142" r:id="rId3"/>
    <p:sldLayoutId id="2147484143" r:id="rId4"/>
    <p:sldLayoutId id="2147484144" r:id="rId5"/>
    <p:sldLayoutId id="2147484145" r:id="rId6"/>
    <p:sldLayoutId id="2147484146" r:id="rId7"/>
    <p:sldLayoutId id="2147484147" r:id="rId8"/>
    <p:sldLayoutId id="2147484148" r:id="rId9"/>
    <p:sldLayoutId id="2147484149" r:id="rId10"/>
    <p:sldLayoutId id="2147484150" r:id="rId11"/>
    <p:sldLayoutId id="2147484151" r:id="rId12"/>
    <p:sldLayoutId id="2147484152" r:id="rId13"/>
    <p:sldLayoutId id="2147484153" r:id="rId14"/>
    <p:sldLayoutId id="2147484154" r:id="rId15"/>
    <p:sldLayoutId id="2147483698" r:id="rId16"/>
    <p:sldLayoutId id="2147483709" r:id="rId17"/>
    <p:sldLayoutId id="2147483711" r:id="rId18"/>
    <p:sldLayoutId id="2147483712" r:id="rId19"/>
    <p:sldLayoutId id="2147483714" r:id="rId20"/>
    <p:sldLayoutId id="2147483722" r:id="rId21"/>
    <p:sldLayoutId id="2147483723" r:id="rId22"/>
    <p:sldLayoutId id="2147483724" r:id="rId23"/>
    <p:sldLayoutId id="2147483725" r:id="rId24"/>
    <p:sldLayoutId id="2147483726" r:id="rId25"/>
    <p:sldLayoutId id="2147483730" r:id="rId26"/>
    <p:sldLayoutId id="2147483716" r:id="rId27"/>
    <p:sldLayoutId id="2147483718" r:id="rId28"/>
    <p:sldLayoutId id="2147483686" r:id="rId29"/>
    <p:sldLayoutId id="2147483720" r:id="rId30"/>
    <p:sldLayoutId id="2147483699" r:id="rId31"/>
    <p:sldLayoutId id="2147483694" r:id="rId32"/>
    <p:sldLayoutId id="2147483731" r:id="rId33"/>
    <p:sldLayoutId id="2147483732" r:id="rId34"/>
    <p:sldLayoutId id="2147483733" r:id="rId35"/>
    <p:sldLayoutId id="2147483734" r:id="rId36"/>
    <p:sldLayoutId id="2147483735" r:id="rId37"/>
    <p:sldLayoutId id="2147483736" r:id="rId38"/>
    <p:sldLayoutId id="2147483737" r:id="rId39"/>
    <p:sldLayoutId id="2147484314" r:id="rId40"/>
    <p:sldLayoutId id="2147484315" r:id="rId41"/>
    <p:sldLayoutId id="2147484316" r:id="rId42"/>
    <p:sldLayoutId id="2147484317" r:id="rId43"/>
  </p:sldLayoutIdLs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fld id="{42782948-4DBE-204D-AB9E-B65E067054AE}" type="slidenum">
              <a:rPr lang="en-US" smtClean="0"/>
              <a:pPr/>
              <a:t>1</a:t>
            </a:fld>
            <a:endParaRPr lang="en-US"/>
          </a:p>
        </p:txBody>
      </p:sp>
      <p:sp>
        <p:nvSpPr>
          <p:cNvPr id="6" name="Subtitle 5"/>
          <p:cNvSpPr>
            <a:spLocks noGrp="1"/>
          </p:cNvSpPr>
          <p:nvPr>
            <p:ph type="subTitle" idx="1"/>
          </p:nvPr>
        </p:nvSpPr>
        <p:spPr>
          <a:xfrm>
            <a:off x="4203032" y="4936958"/>
            <a:ext cx="4305300" cy="1447800"/>
          </a:xfrm>
        </p:spPr>
        <p:txBody>
          <a:bodyPr>
            <a:noAutofit/>
          </a:bodyPr>
          <a:lstStyle/>
          <a:p>
            <a:pPr algn="just"/>
            <a:r>
              <a:rPr lang="ru-RU" sz="1400" dirty="0" smtClean="0">
                <a:solidFill>
                  <a:schemeClr val="tx1">
                    <a:lumMod val="95000"/>
                    <a:lumOff val="5000"/>
                  </a:schemeClr>
                </a:solidFill>
                <a:latin typeface="Arial" panose="020B0604020202020204" pitchFamily="34" charset="0"/>
                <a:cs typeface="Arial" panose="020B0604020202020204" pitchFamily="34" charset="0"/>
              </a:rPr>
              <a:t>Центр общественных технологий реализует данный проект при поддержке Программы по совместному управлению, финансируемой Агентством США по международному развитию </a:t>
            </a:r>
            <a:r>
              <a:rPr lang="en-US" sz="1400" dirty="0" smtClean="0">
                <a:solidFill>
                  <a:schemeClr val="tx1">
                    <a:lumMod val="95000"/>
                    <a:lumOff val="5000"/>
                  </a:schemeClr>
                </a:solidFill>
                <a:latin typeface="Arial" panose="020B0604020202020204" pitchFamily="34" charset="0"/>
                <a:cs typeface="Arial" panose="020B0604020202020204" pitchFamily="34" charset="0"/>
              </a:rPr>
              <a:t>(USAID) </a:t>
            </a:r>
            <a:r>
              <a:rPr lang="ru-RU" sz="1400" dirty="0" smtClean="0">
                <a:solidFill>
                  <a:schemeClr val="tx1">
                    <a:lumMod val="95000"/>
                    <a:lumOff val="5000"/>
                  </a:schemeClr>
                </a:solidFill>
                <a:latin typeface="Arial" panose="020B0604020202020204" pitchFamily="34" charset="0"/>
                <a:cs typeface="Arial" panose="020B0604020202020204" pitchFamily="34" charset="0"/>
              </a:rPr>
              <a:t>и осуществляемой Ист-Вест Менеджмент Институтом.</a:t>
            </a:r>
          </a:p>
        </p:txBody>
      </p:sp>
      <p:pic>
        <p:nvPicPr>
          <p:cNvPr id="11" name="Рисунок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0746" y="529390"/>
            <a:ext cx="2093495" cy="573505"/>
          </a:xfrm>
          <a:prstGeom prst="rect">
            <a:avLst/>
          </a:prstGeom>
          <a:solidFill>
            <a:schemeClr val="bg2">
              <a:lumMod val="90000"/>
            </a:schemeClr>
          </a:solidFill>
        </p:spPr>
      </p:pic>
      <p:sp>
        <p:nvSpPr>
          <p:cNvPr id="5" name="Прямоугольник 4"/>
          <p:cNvSpPr/>
          <p:nvPr/>
        </p:nvSpPr>
        <p:spPr>
          <a:xfrm>
            <a:off x="1143000" y="3232121"/>
            <a:ext cx="7010400" cy="830997"/>
          </a:xfrm>
          <a:prstGeom prst="rect">
            <a:avLst/>
          </a:prstGeom>
        </p:spPr>
        <p:txBody>
          <a:bodyPr wrap="square">
            <a:spAutoFit/>
          </a:bodyPr>
          <a:lstStyle/>
          <a:p>
            <a:pPr algn="ctr"/>
            <a:r>
              <a:rPr lang="ru-RU" sz="4800" b="1" dirty="0">
                <a:solidFill>
                  <a:schemeClr val="tx1">
                    <a:lumMod val="95000"/>
                    <a:lumOff val="5000"/>
                  </a:schemeClr>
                </a:solidFill>
                <a:latin typeface="Arial Black" panose="020B0A04020102020204" pitchFamily="34" charset="0"/>
                <a:cs typeface="Arial" panose="020B0604020202020204" pitchFamily="34" charset="0"/>
              </a:rPr>
              <a:t>Системный анализ</a:t>
            </a:r>
          </a:p>
        </p:txBody>
      </p:sp>
    </p:spTree>
    <p:extLst>
      <p:ext uri="{BB962C8B-B14F-4D97-AF65-F5344CB8AC3E}">
        <p14:creationId xmlns:p14="http://schemas.microsoft.com/office/powerpoint/2010/main" val="32573551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533400"/>
            <a:ext cx="7543800" cy="882635"/>
          </a:xfrm>
        </p:spPr>
        <p:txBody>
          <a:bodyPr>
            <a:normAutofit/>
          </a:bodyPr>
          <a:lstStyle/>
          <a:p>
            <a:pPr algn="ctr"/>
            <a:r>
              <a:rPr lang="ru-RU" sz="3600" dirty="0" smtClean="0">
                <a:solidFill>
                  <a:schemeClr val="bg2">
                    <a:lumMod val="25000"/>
                  </a:schemeClr>
                </a:solidFill>
                <a:latin typeface="Arial Black" panose="020B0A04020102020204" pitchFamily="34" charset="0"/>
              </a:rPr>
              <a:t>Системный анализ:</a:t>
            </a:r>
            <a:endParaRPr lang="ru-RU" sz="3600" dirty="0">
              <a:solidFill>
                <a:schemeClr val="bg2">
                  <a:lumMod val="25000"/>
                </a:schemeClr>
              </a:solidFill>
              <a:latin typeface="Arial Black" panose="020B0A04020102020204" pitchFamily="34" charset="0"/>
            </a:endParaRPr>
          </a:p>
        </p:txBody>
      </p:sp>
      <p:sp>
        <p:nvSpPr>
          <p:cNvPr id="3" name="Содержимое 2"/>
          <p:cNvSpPr>
            <a:spLocks noGrp="1"/>
          </p:cNvSpPr>
          <p:nvPr>
            <p:ph sz="half" idx="1"/>
          </p:nvPr>
        </p:nvSpPr>
        <p:spPr>
          <a:xfrm>
            <a:off x="822960" y="1845736"/>
            <a:ext cx="3672840" cy="4280427"/>
          </a:xfrm>
        </p:spPr>
        <p:txBody>
          <a:bodyPr>
            <a:normAutofit lnSpcReduction="10000"/>
          </a:bodyPr>
          <a:lstStyle/>
          <a:p>
            <a:pPr algn="just"/>
            <a:r>
              <a:rPr lang="ru-RU" dirty="0" smtClean="0"/>
              <a:t>Цель системного анализа – путём рассмотрения каждого элемента системы в его собственной среде добиться того, чтобы система в целом могла выполнить свою задачу при минимальном расходе ресурсов.</a:t>
            </a:r>
          </a:p>
        </p:txBody>
      </p:sp>
      <p:sp>
        <p:nvSpPr>
          <p:cNvPr id="4" name="Содержимое 3"/>
          <p:cNvSpPr>
            <a:spLocks noGrp="1"/>
          </p:cNvSpPr>
          <p:nvPr>
            <p:ph sz="half" idx="2"/>
          </p:nvPr>
        </p:nvSpPr>
        <p:spPr/>
        <p:txBody>
          <a:bodyPr>
            <a:normAutofit lnSpcReduction="10000"/>
          </a:bodyPr>
          <a:lstStyle/>
          <a:p>
            <a:pPr algn="just"/>
            <a:r>
              <a:rPr lang="ru-RU" dirty="0" smtClean="0"/>
              <a:t>Считается, что с системным анализом связана ещё одна функция: он соединяет в одно целое все остальные аналитические методы. Это своеобразная квинтэссенция методологической работы, для которой характерно стремление по-своему смотреть на факты, явления и процессы, выделять главное и сущностное, нахождение новых путей и методологий, применению многодисциплинарного подхода к решению проблем.</a:t>
            </a:r>
            <a:endParaRPr lang="ru-RU" dirty="0"/>
          </a:p>
        </p:txBody>
      </p:sp>
      <p:pic>
        <p:nvPicPr>
          <p:cNvPr id="12292" name="Picture 4" descr="http://spbviking.ru/wp-content/uploads/2018/06/%D0%9E%D0%BF%D0%B5%D1%80%D0%B0%D1%82%D0%B8%D0%B2%D0%BD%D0%BE%D1%81%D1%82%D1%8C%D0%92%D0%B8%D0%BA%D0%B8%D0%BD%D0%B3.jpg"/>
          <p:cNvPicPr>
            <a:picLocks noChangeAspect="1" noChangeArrowheads="1"/>
          </p:cNvPicPr>
          <p:nvPr/>
        </p:nvPicPr>
        <p:blipFill>
          <a:blip r:embed="rId2"/>
          <a:srcRect/>
          <a:stretch>
            <a:fillRect/>
          </a:stretch>
        </p:blipFill>
        <p:spPr bwMode="auto">
          <a:xfrm>
            <a:off x="788670" y="4353654"/>
            <a:ext cx="3840480" cy="1830495"/>
          </a:xfrm>
          <a:prstGeom prst="rect">
            <a:avLst/>
          </a:prstGeom>
          <a:noFill/>
        </p:spPr>
      </p:pic>
    </p:spTree>
    <p:extLst>
      <p:ext uri="{BB962C8B-B14F-4D97-AF65-F5344CB8AC3E}">
        <p14:creationId xmlns:p14="http://schemas.microsoft.com/office/powerpoint/2010/main" val="33133282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838200" y="457200"/>
            <a:ext cx="7620000" cy="900098"/>
          </a:xfrm>
        </p:spPr>
        <p:txBody>
          <a:bodyPr>
            <a:normAutofit/>
          </a:bodyPr>
          <a:lstStyle/>
          <a:p>
            <a:pPr algn="ctr"/>
            <a:r>
              <a:rPr lang="ru-RU" sz="3200" dirty="0" smtClean="0">
                <a:solidFill>
                  <a:schemeClr val="bg2">
                    <a:lumMod val="25000"/>
                  </a:schemeClr>
                </a:solidFill>
                <a:latin typeface="Arial Black" panose="020B0A04020102020204" pitchFamily="34" charset="0"/>
              </a:rPr>
              <a:t>Уровни системного анализа</a:t>
            </a:r>
            <a:endParaRPr lang="ru-RU" sz="3200" dirty="0">
              <a:solidFill>
                <a:schemeClr val="bg2">
                  <a:lumMod val="25000"/>
                </a:schemeClr>
              </a:solidFill>
              <a:latin typeface="Arial Black" panose="020B0A04020102020204" pitchFamily="34" charset="0"/>
            </a:endParaRPr>
          </a:p>
        </p:txBody>
      </p:sp>
      <p:sp>
        <p:nvSpPr>
          <p:cNvPr id="3" name="Содержимое 2"/>
          <p:cNvSpPr>
            <a:spLocks noGrp="1"/>
          </p:cNvSpPr>
          <p:nvPr>
            <p:ph sz="half" idx="1"/>
          </p:nvPr>
        </p:nvSpPr>
        <p:spPr>
          <a:xfrm>
            <a:off x="460375" y="1752600"/>
            <a:ext cx="3806826" cy="4495800"/>
          </a:xfrm>
        </p:spPr>
        <p:txBody>
          <a:bodyPr>
            <a:normAutofit fontScale="92500"/>
          </a:bodyPr>
          <a:lstStyle/>
          <a:p>
            <a:pPr algn="just"/>
            <a:r>
              <a:rPr lang="ru-RU" dirty="0" smtClean="0"/>
              <a:t>Первый уровень – системный анализ состояния субъекта, среды, объектов и целей управления. На этом уровне главной задачей является сознательный поиск, выделение и формулирование проблем, которые подлежат решению. Системный анализ состояния субъекта, среды, объектов и целей управления, позволяющий облегчить принятие решений, должен по необходимости включать в себя немалую долю </a:t>
            </a:r>
            <a:r>
              <a:rPr lang="ru-RU" dirty="0" err="1" smtClean="0"/>
              <a:t>креативности</a:t>
            </a:r>
            <a:r>
              <a:rPr lang="ru-RU" dirty="0" smtClean="0"/>
              <a:t>, нестандартных подходов</a:t>
            </a:r>
            <a:r>
              <a:rPr lang="ru-RU" sz="2000" dirty="0" smtClean="0"/>
              <a:t>.</a:t>
            </a:r>
          </a:p>
        </p:txBody>
      </p:sp>
      <p:sp>
        <p:nvSpPr>
          <p:cNvPr id="5" name="Содержимое 4"/>
          <p:cNvSpPr>
            <a:spLocks noGrp="1"/>
          </p:cNvSpPr>
          <p:nvPr>
            <p:ph sz="half" idx="2"/>
          </p:nvPr>
        </p:nvSpPr>
        <p:spPr>
          <a:xfrm>
            <a:off x="4800600" y="1720247"/>
            <a:ext cx="4038600" cy="4528153"/>
          </a:xfrm>
        </p:spPr>
        <p:txBody>
          <a:bodyPr>
            <a:normAutofit fontScale="92500"/>
          </a:bodyPr>
          <a:lstStyle/>
          <a:p>
            <a:pPr algn="just"/>
            <a:r>
              <a:rPr lang="ru-RU" dirty="0" smtClean="0"/>
              <a:t>Второй уровень – системный анализ собственно проблем.</a:t>
            </a:r>
          </a:p>
          <a:p>
            <a:pPr algn="just">
              <a:buNone/>
            </a:pPr>
            <a:r>
              <a:rPr lang="ru-RU" dirty="0" smtClean="0"/>
              <a:t>      На этом уровне системный анализ представляет собой метод  рассмотрения проблемы как сложной гиперкомплексной динамической системы, её структурирование, моделирование, выявление ключевых противоречий, мешающих или «запускающих» развитие системы, выбор управленческих воздействий на эти системы для их оптимизации в условиях неопределённости, многофакторности</a:t>
            </a:r>
            <a:endParaRPr lang="ru-RU" dirty="0"/>
          </a:p>
        </p:txBody>
      </p:sp>
      <p:sp>
        <p:nvSpPr>
          <p:cNvPr id="21506" name="AutoShape 2"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08" name="AutoShape 4"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0" name="AutoShape 6"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2" name="AutoShape 8"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4" name="AutoShape 10"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6" name="AutoShape 12"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8" name="AutoShape 14"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20" name="AutoShape 16"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22" name="AutoShape 18"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24" name="AutoShape 20" descr="https://jizn.info/wp-content/uploads/2017/12/oprosV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4632409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822960" y="286605"/>
            <a:ext cx="7543800" cy="1084996"/>
          </a:xfrm>
        </p:spPr>
        <p:txBody>
          <a:bodyPr>
            <a:normAutofit/>
          </a:bodyPr>
          <a:lstStyle/>
          <a:p>
            <a:pPr algn="ctr"/>
            <a:r>
              <a:rPr lang="ru-RU" sz="3600" dirty="0" smtClean="0">
                <a:solidFill>
                  <a:schemeClr val="bg2">
                    <a:lumMod val="25000"/>
                  </a:schemeClr>
                </a:solidFill>
                <a:latin typeface="Arial Black" panose="020B0A04020102020204" pitchFamily="34" charset="0"/>
              </a:rPr>
              <a:t>Типовой алгоритм системного анализа:</a:t>
            </a:r>
            <a:endParaRPr lang="ru-RU" sz="3600" dirty="0">
              <a:solidFill>
                <a:schemeClr val="bg2">
                  <a:lumMod val="25000"/>
                </a:schemeClr>
              </a:solidFill>
              <a:latin typeface="Arial Black" panose="020B0A04020102020204" pitchFamily="34" charset="0"/>
            </a:endParaRPr>
          </a:p>
        </p:txBody>
      </p:sp>
      <p:pic>
        <p:nvPicPr>
          <p:cNvPr id="25602" name="Picture 2" descr="http://mabi.vspu.ru/files/2018/06/blok-shema.jpg"/>
          <p:cNvPicPr>
            <a:picLocks noChangeAspect="1" noChangeArrowheads="1"/>
          </p:cNvPicPr>
          <p:nvPr/>
        </p:nvPicPr>
        <p:blipFill>
          <a:blip r:embed="rId2"/>
          <a:srcRect/>
          <a:stretch>
            <a:fillRect/>
          </a:stretch>
        </p:blipFill>
        <p:spPr bwMode="auto">
          <a:xfrm>
            <a:off x="1000100" y="2209800"/>
            <a:ext cx="7143768" cy="3657600"/>
          </a:xfrm>
          <a:prstGeom prst="rect">
            <a:avLst/>
          </a:prstGeom>
          <a:noFill/>
        </p:spPr>
      </p:pic>
    </p:spTree>
    <p:extLst>
      <p:ext uri="{BB962C8B-B14F-4D97-AF65-F5344CB8AC3E}">
        <p14:creationId xmlns:p14="http://schemas.microsoft.com/office/powerpoint/2010/main" val="498257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5" name="Содержимое 4"/>
          <p:cNvSpPr>
            <a:spLocks noGrp="1"/>
          </p:cNvSpPr>
          <p:nvPr>
            <p:ph idx="4294967295"/>
          </p:nvPr>
        </p:nvSpPr>
        <p:spPr>
          <a:xfrm>
            <a:off x="4800600" y="928688"/>
            <a:ext cx="4038600" cy="4938712"/>
          </a:xfrm>
        </p:spPr>
        <p:txBody>
          <a:bodyPr>
            <a:normAutofit fontScale="92500"/>
          </a:bodyPr>
          <a:lstStyle/>
          <a:p>
            <a:pPr algn="just"/>
            <a:r>
              <a:rPr lang="ru-RU" b="1" dirty="0" smtClean="0">
                <a:solidFill>
                  <a:srgbClr val="FF0000"/>
                </a:solidFill>
                <a:latin typeface="Arial" panose="020B0604020202020204" pitchFamily="34" charset="0"/>
                <a:cs typeface="Arial" panose="020B0604020202020204" pitchFamily="34" charset="0"/>
              </a:rPr>
              <a:t>Определение целей исследуемого процесса</a:t>
            </a:r>
            <a:r>
              <a:rPr lang="ru-RU" dirty="0" smtClean="0">
                <a:latin typeface="Arial" panose="020B0604020202020204" pitchFamily="34" charset="0"/>
                <a:cs typeface="Arial" panose="020B0604020202020204" pitchFamily="34" charset="0"/>
              </a:rPr>
              <a:t>, операции и, собственно, исследования. Целевой анализ начинается с формулировки глобальной цели. В дальнейшем она конкретизируется за счёт указания подчинённых ей главных задач (подцелей). Проведение системного анализа объектов, состоящих из многих взаимосвязанных элементов, целесообразно начинать с композиционного развёртывания главных целей в многоуровневое «проблемное дерево» целей и задач.</a:t>
            </a:r>
            <a:endParaRPr lang="ru-RU" dirty="0">
              <a:latin typeface="Arial" panose="020B0604020202020204" pitchFamily="34" charset="0"/>
              <a:cs typeface="Arial" panose="020B0604020202020204" pitchFamily="34" charset="0"/>
            </a:endParaRPr>
          </a:p>
        </p:txBody>
      </p:sp>
      <p:pic>
        <p:nvPicPr>
          <p:cNvPr id="20482" name="Picture 2" descr="https://s1.1zoom.ru/big3/618/Wooden_arrow_Shooting_510567.jpg"/>
          <p:cNvPicPr>
            <a:picLocks noChangeAspect="1" noChangeArrowheads="1"/>
          </p:cNvPicPr>
          <p:nvPr/>
        </p:nvPicPr>
        <p:blipFill>
          <a:blip r:embed="rId2" cstate="print"/>
          <a:srcRect/>
          <a:stretch>
            <a:fillRect/>
          </a:stretch>
        </p:blipFill>
        <p:spPr bwMode="auto">
          <a:xfrm>
            <a:off x="642910" y="928670"/>
            <a:ext cx="3852890" cy="4710130"/>
          </a:xfrm>
          <a:prstGeom prst="rect">
            <a:avLst/>
          </a:prstGeom>
          <a:noFill/>
        </p:spPr>
      </p:pic>
    </p:spTree>
    <p:extLst>
      <p:ext uri="{BB962C8B-B14F-4D97-AF65-F5344CB8AC3E}">
        <p14:creationId xmlns:p14="http://schemas.microsoft.com/office/powerpoint/2010/main" val="3184595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0" y="942975"/>
            <a:ext cx="4892675" cy="5486400"/>
          </a:xfrm>
        </p:spPr>
        <p:txBody>
          <a:bodyPr>
            <a:normAutofit fontScale="92500" lnSpcReduction="10000"/>
          </a:bodyPr>
          <a:lstStyle/>
          <a:p>
            <a:pPr algn="just"/>
            <a:r>
              <a:rPr lang="ru-RU" dirty="0" smtClean="0">
                <a:solidFill>
                  <a:srgbClr val="FF0000"/>
                </a:solidFill>
                <a:latin typeface="Arial" panose="020B0604020202020204" pitchFamily="34" charset="0"/>
                <a:cs typeface="Arial" panose="020B0604020202020204" pitchFamily="34" charset="0"/>
              </a:rPr>
              <a:t>Анализ ограничений</a:t>
            </a:r>
            <a:r>
              <a:rPr lang="ru-RU" dirty="0" smtClean="0">
                <a:latin typeface="Arial" panose="020B0604020202020204" pitchFamily="34" charset="0"/>
                <a:cs typeface="Arial" panose="020B0604020202020204" pitchFamily="34" charset="0"/>
              </a:rPr>
              <a:t>, связанных с ресурсами и условиями реализации решения, направленного на достижение поставленных целей управления. Задачи системного анализа решаются в условиях различного рода ограничений, накладываемых обстановкой, в которой должно быть реализовано принимаемое решение. Важнейшими видами ограничений являются ресурсные ограничения, в том числе – в сфере финансового, материально-технического, методологического и организационного обеспечения, а также ограничений фундаментального характера, связанных с наличием принципиальной возможности реализации решения (отсутствием противоречий с фундаментальными принципами организации природы и общества).</a:t>
            </a:r>
            <a:endParaRPr lang="ru-RU" dirty="0">
              <a:latin typeface="Arial" panose="020B0604020202020204" pitchFamily="34" charset="0"/>
              <a:cs typeface="Arial" panose="020B0604020202020204" pitchFamily="34" charset="0"/>
            </a:endParaRPr>
          </a:p>
        </p:txBody>
      </p:sp>
      <p:pic>
        <p:nvPicPr>
          <p:cNvPr id="19458" name="Picture 2" descr="http://idsgroup.ru/wp-content/uploads/2018/10/red-stop-road-sign-and-blue-sky-PXBQ25F-small.jpg"/>
          <p:cNvPicPr>
            <a:picLocks noChangeAspect="1" noChangeArrowheads="1"/>
          </p:cNvPicPr>
          <p:nvPr/>
        </p:nvPicPr>
        <p:blipFill>
          <a:blip r:embed="rId2" cstate="print"/>
          <a:srcRect/>
          <a:stretch>
            <a:fillRect/>
          </a:stretch>
        </p:blipFill>
        <p:spPr bwMode="auto">
          <a:xfrm>
            <a:off x="5725665" y="990600"/>
            <a:ext cx="2918301" cy="4510102"/>
          </a:xfrm>
          <a:prstGeom prst="rect">
            <a:avLst/>
          </a:prstGeom>
          <a:noFill/>
        </p:spPr>
      </p:pic>
    </p:spTree>
    <p:extLst>
      <p:ext uri="{BB962C8B-B14F-4D97-AF65-F5344CB8AC3E}">
        <p14:creationId xmlns:p14="http://schemas.microsoft.com/office/powerpoint/2010/main" val="270585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343400" y="857250"/>
            <a:ext cx="4343400" cy="5000625"/>
          </a:xfrm>
        </p:spPr>
        <p:txBody>
          <a:bodyPr>
            <a:normAutofit/>
          </a:bodyPr>
          <a:lstStyle/>
          <a:p>
            <a:pPr algn="just"/>
            <a:r>
              <a:rPr lang="ru-RU" dirty="0" smtClean="0">
                <a:latin typeface="Arial" panose="020B0604020202020204" pitchFamily="34" charset="0"/>
                <a:cs typeface="Arial" panose="020B0604020202020204" pitchFamily="34" charset="0"/>
              </a:rPr>
              <a:t> </a:t>
            </a:r>
            <a:r>
              <a:rPr lang="ru-RU" dirty="0" smtClean="0">
                <a:solidFill>
                  <a:srgbClr val="FF0000"/>
                </a:solidFill>
                <a:latin typeface="Arial" panose="020B0604020202020204" pitchFamily="34" charset="0"/>
                <a:cs typeface="Arial" panose="020B0604020202020204" pitchFamily="34" charset="0"/>
              </a:rPr>
              <a:t>Анализ пространства альтернатив</a:t>
            </a:r>
            <a:r>
              <a:rPr lang="ru-RU" dirty="0" smtClean="0">
                <a:latin typeface="Arial" panose="020B0604020202020204" pitchFamily="34" charset="0"/>
                <a:cs typeface="Arial" panose="020B0604020202020204" pitchFamily="34" charset="0"/>
              </a:rPr>
              <a:t>. Пространство альтернатив – это совокупность вариантов достижения поставленных целей и условий их реализации. Наличие максимально полной информации о возможных вариантах достижения цели позволяет принимать решение не только на основе интуитивных методов, но и с учётом всех возможных вариантов достижения целей и рисков, связанных с запуском тех или иных стратегий.</a:t>
            </a:r>
            <a:endParaRPr lang="ru-RU" dirty="0">
              <a:latin typeface="Arial" panose="020B0604020202020204" pitchFamily="34" charset="0"/>
              <a:cs typeface="Arial" panose="020B0604020202020204" pitchFamily="34" charset="0"/>
            </a:endParaRPr>
          </a:p>
        </p:txBody>
      </p:sp>
      <p:pic>
        <p:nvPicPr>
          <p:cNvPr id="18434" name="Picture 2" descr="https://neofit.blog/wp-content/uploads/2018/11/3D-Women-Arrow-01-768x768.png"/>
          <p:cNvPicPr>
            <a:picLocks noChangeAspect="1" noChangeArrowheads="1"/>
          </p:cNvPicPr>
          <p:nvPr/>
        </p:nvPicPr>
        <p:blipFill>
          <a:blip r:embed="rId2"/>
          <a:srcRect/>
          <a:stretch>
            <a:fillRect/>
          </a:stretch>
        </p:blipFill>
        <p:spPr bwMode="auto">
          <a:xfrm>
            <a:off x="500034" y="1500174"/>
            <a:ext cx="3000396" cy="3714776"/>
          </a:xfrm>
          <a:prstGeom prst="rect">
            <a:avLst/>
          </a:prstGeom>
          <a:noFill/>
        </p:spPr>
      </p:pic>
    </p:spTree>
    <p:extLst>
      <p:ext uri="{BB962C8B-B14F-4D97-AF65-F5344CB8AC3E}">
        <p14:creationId xmlns:p14="http://schemas.microsoft.com/office/powerpoint/2010/main" val="3027873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533400" y="981075"/>
            <a:ext cx="4038600" cy="4795838"/>
          </a:xfrm>
        </p:spPr>
        <p:txBody>
          <a:bodyPr>
            <a:normAutofit fontScale="92500"/>
          </a:bodyPr>
          <a:lstStyle/>
          <a:p>
            <a:pPr algn="just"/>
            <a:r>
              <a:rPr lang="ru-RU" dirty="0" smtClean="0">
                <a:solidFill>
                  <a:srgbClr val="FF0000"/>
                </a:solidFill>
                <a:latin typeface="Arial" panose="020B0604020202020204" pitchFamily="34" charset="0"/>
                <a:cs typeface="Arial" panose="020B0604020202020204" pitchFamily="34" charset="0"/>
              </a:rPr>
              <a:t>Выбор критериев эффективности</a:t>
            </a:r>
            <a:r>
              <a:rPr lang="ru-RU" dirty="0" smtClean="0">
                <a:latin typeface="Arial" panose="020B0604020202020204" pitchFamily="34" charset="0"/>
                <a:cs typeface="Arial" panose="020B0604020202020204" pitchFamily="34" charset="0"/>
              </a:rPr>
              <a:t>. Наличие строгих, сопоставимых критериев, свидетельствующих об успешности решения поставленных задач, позволяет объективировать процесс выбора предпочтительной стратегии. В качестве критерия эффективности, как правило, выбирается некоторое значение или диапазон значений параметра, позволяющего судить о том, что успешное решение задачи получено с приемлемым уровнем затрат некоторого ресурса или группы ресурсов.</a:t>
            </a:r>
            <a:endParaRPr lang="ru-RU" dirty="0">
              <a:latin typeface="Arial" panose="020B0604020202020204" pitchFamily="34" charset="0"/>
              <a:cs typeface="Arial" panose="020B0604020202020204" pitchFamily="34" charset="0"/>
            </a:endParaRPr>
          </a:p>
        </p:txBody>
      </p:sp>
      <p:pic>
        <p:nvPicPr>
          <p:cNvPr id="17410" name="Picture 2" descr="http://www.detkin-club.ru/images/about/-otsenki-personala_56c5793c0c11c.jpg"/>
          <p:cNvPicPr>
            <a:picLocks noChangeAspect="1" noChangeArrowheads="1"/>
          </p:cNvPicPr>
          <p:nvPr/>
        </p:nvPicPr>
        <p:blipFill>
          <a:blip r:embed="rId2"/>
          <a:srcRect/>
          <a:stretch>
            <a:fillRect/>
          </a:stretch>
        </p:blipFill>
        <p:spPr bwMode="auto">
          <a:xfrm>
            <a:off x="5572132" y="981068"/>
            <a:ext cx="3000396" cy="4572032"/>
          </a:xfrm>
          <a:prstGeom prst="rect">
            <a:avLst/>
          </a:prstGeom>
          <a:noFill/>
        </p:spPr>
      </p:pic>
    </p:spTree>
    <p:extLst>
      <p:ext uri="{BB962C8B-B14F-4D97-AF65-F5344CB8AC3E}">
        <p14:creationId xmlns:p14="http://schemas.microsoft.com/office/powerpoint/2010/main" val="1671136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724400" y="857250"/>
            <a:ext cx="3581400" cy="4705350"/>
          </a:xfrm>
        </p:spPr>
        <p:txBody>
          <a:bodyPr/>
          <a:lstStyle/>
          <a:p>
            <a:pPr algn="just"/>
            <a:r>
              <a:rPr lang="ru-RU" dirty="0" smtClean="0">
                <a:solidFill>
                  <a:srgbClr val="FF0000"/>
                </a:solidFill>
                <a:latin typeface="Arial" panose="020B0604020202020204" pitchFamily="34" charset="0"/>
                <a:cs typeface="Arial" panose="020B0604020202020204" pitchFamily="34" charset="0"/>
              </a:rPr>
              <a:t>Синтез теоретической модели</a:t>
            </a:r>
            <a:r>
              <a:rPr lang="ru-RU" dirty="0" smtClean="0">
                <a:latin typeface="Arial" panose="020B0604020202020204" pitchFamily="34" charset="0"/>
                <a:cs typeface="Arial" panose="020B0604020202020204" pitchFamily="34" charset="0"/>
              </a:rPr>
              <a:t>, адекватно отражающей исследуемый объект как систему. Такая теоретическая модель должна отражать все основные элементы структуры системы, взаимосвязи между ними, целевой и функциональный аспект, иерархичность, </a:t>
            </a:r>
            <a:r>
              <a:rPr lang="ru-RU" dirty="0" err="1" smtClean="0">
                <a:latin typeface="Arial" panose="020B0604020202020204" pitchFamily="34" charset="0"/>
                <a:cs typeface="Arial" panose="020B0604020202020204" pitchFamily="34" charset="0"/>
              </a:rPr>
              <a:t>эмерджентность</a:t>
            </a:r>
            <a:r>
              <a:rPr lang="ru-RU" dirty="0" smtClean="0">
                <a:latin typeface="Arial" panose="020B0604020202020204" pitchFamily="34" charset="0"/>
                <a:cs typeface="Arial" panose="020B0604020202020204" pitchFamily="34" charset="0"/>
              </a:rPr>
              <a:t>, управленческий блок и т.д.</a:t>
            </a:r>
            <a:endParaRPr lang="ru-RU" dirty="0">
              <a:latin typeface="Arial" panose="020B0604020202020204" pitchFamily="34" charset="0"/>
              <a:cs typeface="Arial" panose="020B0604020202020204" pitchFamily="34" charset="0"/>
            </a:endParaRPr>
          </a:p>
        </p:txBody>
      </p:sp>
      <p:pic>
        <p:nvPicPr>
          <p:cNvPr id="16386" name="Picture 2" descr="http://www.renetaselima.com/wp-content/uploads/2016/10/showcase-65306_960_720.jpg"/>
          <p:cNvPicPr>
            <a:picLocks noChangeAspect="1" noChangeArrowheads="1"/>
          </p:cNvPicPr>
          <p:nvPr/>
        </p:nvPicPr>
        <p:blipFill>
          <a:blip r:embed="rId2"/>
          <a:srcRect/>
          <a:stretch>
            <a:fillRect/>
          </a:stretch>
        </p:blipFill>
        <p:spPr bwMode="auto">
          <a:xfrm>
            <a:off x="500034" y="857232"/>
            <a:ext cx="3857654" cy="4705368"/>
          </a:xfrm>
          <a:prstGeom prst="rect">
            <a:avLst/>
          </a:prstGeom>
          <a:noFill/>
        </p:spPr>
      </p:pic>
    </p:spTree>
    <p:extLst>
      <p:ext uri="{BB962C8B-B14F-4D97-AF65-F5344CB8AC3E}">
        <p14:creationId xmlns:p14="http://schemas.microsoft.com/office/powerpoint/2010/main" val="4167908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609600" y="2057400"/>
            <a:ext cx="3505200" cy="3429000"/>
          </a:xfrm>
        </p:spPr>
        <p:txBody>
          <a:bodyPr/>
          <a:lstStyle/>
          <a:p>
            <a:pPr algn="just"/>
            <a:r>
              <a:rPr lang="ru-RU" dirty="0" smtClean="0"/>
              <a:t> </a:t>
            </a:r>
            <a:r>
              <a:rPr lang="ru-RU" dirty="0" smtClean="0">
                <a:solidFill>
                  <a:srgbClr val="FF0000"/>
                </a:solidFill>
                <a:latin typeface="Arial" panose="020B0604020202020204" pitchFamily="34" charset="0"/>
                <a:cs typeface="Arial" panose="020B0604020202020204" pitchFamily="34" charset="0"/>
              </a:rPr>
              <a:t>Выявление и формулирование </a:t>
            </a:r>
            <a:r>
              <a:rPr lang="ru-RU" dirty="0" err="1" smtClean="0">
                <a:solidFill>
                  <a:srgbClr val="FF0000"/>
                </a:solidFill>
                <a:latin typeface="Arial" panose="020B0604020202020204" pitchFamily="34" charset="0"/>
                <a:cs typeface="Arial" panose="020B0604020202020204" pitchFamily="34" charset="0"/>
              </a:rPr>
              <a:t>подпроблем</a:t>
            </a:r>
            <a:r>
              <a:rPr lang="ru-RU" dirty="0" smtClean="0">
                <a:solidFill>
                  <a:srgbClr val="FF0000"/>
                </a:solidFill>
                <a:latin typeface="Arial" panose="020B0604020202020204" pitchFamily="34" charset="0"/>
                <a:cs typeface="Arial" panose="020B0604020202020204" pitchFamily="34" charset="0"/>
              </a:rPr>
              <a:t> и противоречий </a:t>
            </a:r>
            <a:r>
              <a:rPr lang="ru-RU" dirty="0" smtClean="0">
                <a:latin typeface="Arial" panose="020B0604020202020204" pitchFamily="34" charset="0"/>
                <a:cs typeface="Arial" panose="020B0604020202020204" pitchFamily="34" charset="0"/>
              </a:rPr>
              <a:t>(кризисных точек») и их причин.</a:t>
            </a:r>
            <a:endParaRPr lang="ru-RU" dirty="0">
              <a:latin typeface="Arial" panose="020B0604020202020204" pitchFamily="34" charset="0"/>
              <a:cs typeface="Arial" panose="020B0604020202020204" pitchFamily="34" charset="0"/>
            </a:endParaRPr>
          </a:p>
        </p:txBody>
      </p:sp>
      <p:pic>
        <p:nvPicPr>
          <p:cNvPr id="15362" name="Picture 2" descr="https://im0-tub-ru.yandex.net/i?id=8b88eef8eec7c3e86ebb70f81e265087&amp;n=13"/>
          <p:cNvPicPr>
            <a:picLocks noChangeAspect="1" noChangeArrowheads="1"/>
          </p:cNvPicPr>
          <p:nvPr/>
        </p:nvPicPr>
        <p:blipFill>
          <a:blip r:embed="rId2"/>
          <a:srcRect/>
          <a:stretch>
            <a:fillRect/>
          </a:stretch>
        </p:blipFill>
        <p:spPr bwMode="auto">
          <a:xfrm>
            <a:off x="4572000" y="914368"/>
            <a:ext cx="3857652" cy="4572032"/>
          </a:xfrm>
          <a:prstGeom prst="rect">
            <a:avLst/>
          </a:prstGeom>
          <a:noFill/>
        </p:spPr>
      </p:pic>
    </p:spTree>
    <p:extLst>
      <p:ext uri="{BB962C8B-B14F-4D97-AF65-F5344CB8AC3E}">
        <p14:creationId xmlns:p14="http://schemas.microsoft.com/office/powerpoint/2010/main" val="1398404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800600" y="685800"/>
            <a:ext cx="3810000" cy="5791200"/>
          </a:xfrm>
        </p:spPr>
        <p:txBody>
          <a:bodyPr>
            <a:normAutofit/>
          </a:bodyPr>
          <a:lstStyle/>
          <a:p>
            <a:pPr algn="just"/>
            <a:r>
              <a:rPr lang="ru-RU" dirty="0" smtClean="0">
                <a:solidFill>
                  <a:srgbClr val="FF0000"/>
                </a:solidFill>
                <a:latin typeface="Arial" panose="020B0604020202020204" pitchFamily="34" charset="0"/>
                <a:cs typeface="Arial" panose="020B0604020202020204" pitchFamily="34" charset="0"/>
              </a:rPr>
              <a:t>Планирование и проведение модельного эксперимента</a:t>
            </a:r>
            <a:r>
              <a:rPr lang="ru-RU" dirty="0" smtClean="0">
                <a:latin typeface="Arial" panose="020B0604020202020204" pitchFamily="34" charset="0"/>
                <a:cs typeface="Arial" panose="020B0604020202020204" pitchFamily="34" charset="0"/>
              </a:rPr>
              <a:t>. На этом этапе с применением различных методик планируется и проводится всестороннее исследование предлагаемых форм, методов и вариантов решения проблем, исследуется устойчивость полученных решений к изменениям условий функционирования системы.</a:t>
            </a:r>
            <a:endParaRPr lang="ru-RU" dirty="0">
              <a:latin typeface="Arial" panose="020B0604020202020204" pitchFamily="34" charset="0"/>
              <a:cs typeface="Arial" panose="020B0604020202020204" pitchFamily="34" charset="0"/>
            </a:endParaRPr>
          </a:p>
        </p:txBody>
      </p:sp>
      <p:pic>
        <p:nvPicPr>
          <p:cNvPr id="14338" name="Picture 2" descr="https://www.sabbathrecorder.com/wp-content/uploads/2017/01/beacon-2.jpg"/>
          <p:cNvPicPr>
            <a:picLocks noChangeAspect="1" noChangeArrowheads="1"/>
          </p:cNvPicPr>
          <p:nvPr/>
        </p:nvPicPr>
        <p:blipFill>
          <a:blip r:embed="rId2"/>
          <a:srcRect/>
          <a:stretch>
            <a:fillRect/>
          </a:stretch>
        </p:blipFill>
        <p:spPr bwMode="auto">
          <a:xfrm>
            <a:off x="427568" y="685800"/>
            <a:ext cx="4020668" cy="4991136"/>
          </a:xfrm>
          <a:prstGeom prst="rect">
            <a:avLst/>
          </a:prstGeom>
          <a:noFill/>
        </p:spPr>
      </p:pic>
    </p:spTree>
    <p:extLst>
      <p:ext uri="{BB962C8B-B14F-4D97-AF65-F5344CB8AC3E}">
        <p14:creationId xmlns:p14="http://schemas.microsoft.com/office/powerpoint/2010/main" val="942935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838200" y="928688"/>
            <a:ext cx="2743200" cy="5624512"/>
          </a:xfrm>
        </p:spPr>
        <p:txBody>
          <a:bodyPr/>
          <a:lstStyle/>
          <a:p>
            <a:r>
              <a:rPr lang="ru-RU" dirty="0" smtClean="0">
                <a:solidFill>
                  <a:srgbClr val="FF0000"/>
                </a:solidFill>
                <a:latin typeface="Arial" panose="020B0604020202020204" pitchFamily="34" charset="0"/>
                <a:cs typeface="Arial" panose="020B0604020202020204" pitchFamily="34" charset="0"/>
              </a:rPr>
              <a:t>Выработка рекомендаций</a:t>
            </a:r>
            <a:r>
              <a:rPr lang="ru-RU" dirty="0" smtClean="0">
                <a:latin typeface="Arial" panose="020B0604020202020204" pitchFamily="34" charset="0"/>
                <a:cs typeface="Arial" panose="020B0604020202020204" pitchFamily="34" charset="0"/>
              </a:rPr>
              <a:t>. </a:t>
            </a:r>
          </a:p>
          <a:p>
            <a:pPr marL="0" indent="0">
              <a:buNone/>
            </a:pPr>
            <a:endParaRPr lang="ru-RU" dirty="0">
              <a:latin typeface="Arial" panose="020B0604020202020204" pitchFamily="34" charset="0"/>
              <a:cs typeface="Arial" panose="020B0604020202020204" pitchFamily="34" charset="0"/>
            </a:endParaRPr>
          </a:p>
          <a:p>
            <a:pPr marL="0" indent="0">
              <a:buNone/>
            </a:pPr>
            <a:r>
              <a:rPr lang="ru-RU" dirty="0" smtClean="0">
                <a:latin typeface="Arial" panose="020B0604020202020204" pitchFamily="34" charset="0"/>
                <a:cs typeface="Arial" panose="020B0604020202020204" pitchFamily="34" charset="0"/>
              </a:rPr>
              <a:t>Это заключительная часть системного анализа, содержащая выводы из проведённого исследования и указания по реализации его результатов.</a:t>
            </a:r>
            <a:endParaRPr lang="ru-RU" dirty="0">
              <a:latin typeface="Arial" panose="020B0604020202020204" pitchFamily="34" charset="0"/>
              <a:cs typeface="Arial" panose="020B0604020202020204" pitchFamily="34" charset="0"/>
            </a:endParaRPr>
          </a:p>
        </p:txBody>
      </p:sp>
      <p:pic>
        <p:nvPicPr>
          <p:cNvPr id="13314" name="Picture 2" descr="https://rakhimzhanov.com/wp-content/uploads/2018/07/recommendation-stamp-photo.jpg"/>
          <p:cNvPicPr>
            <a:picLocks noChangeAspect="1" noChangeArrowheads="1"/>
          </p:cNvPicPr>
          <p:nvPr/>
        </p:nvPicPr>
        <p:blipFill>
          <a:blip r:embed="rId2" cstate="print"/>
          <a:srcRect/>
          <a:stretch>
            <a:fillRect/>
          </a:stretch>
        </p:blipFill>
        <p:spPr bwMode="auto">
          <a:xfrm>
            <a:off x="5029200" y="928670"/>
            <a:ext cx="3505200" cy="4602111"/>
          </a:xfrm>
          <a:prstGeom prst="rect">
            <a:avLst/>
          </a:prstGeom>
          <a:noFill/>
        </p:spPr>
      </p:pic>
    </p:spTree>
    <p:extLst>
      <p:ext uri="{BB962C8B-B14F-4D97-AF65-F5344CB8AC3E}">
        <p14:creationId xmlns:p14="http://schemas.microsoft.com/office/powerpoint/2010/main" val="1903556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C838E6-2EFE-2E47-BF15-73F64BC0A44F}" type="datetime1">
              <a:rPr lang="en-US" smtClean="0"/>
              <a:t>11/27/2019</a:t>
            </a:fld>
            <a:endParaRPr lang="en-US" dirty="0"/>
          </a:p>
        </p:txBody>
      </p:sp>
      <p:sp>
        <p:nvSpPr>
          <p:cNvPr id="6" name="Slide Number Placeholder 5"/>
          <p:cNvSpPr>
            <a:spLocks noGrp="1"/>
          </p:cNvSpPr>
          <p:nvPr>
            <p:ph type="sldNum" sz="quarter" idx="12"/>
          </p:nvPr>
        </p:nvSpPr>
        <p:spPr/>
        <p:txBody>
          <a:bodyPr/>
          <a:lstStyle/>
          <a:p>
            <a:fld id="{42782948-4DBE-204D-AB9E-B65E067054AE}" type="slidenum">
              <a:rPr lang="en-US" smtClean="0"/>
              <a:pPr/>
              <a:t>13</a:t>
            </a:fld>
            <a:endParaRPr lang="en-US"/>
          </a:p>
        </p:txBody>
      </p:sp>
      <p:sp>
        <p:nvSpPr>
          <p:cNvPr id="8" name="Title 7"/>
          <p:cNvSpPr>
            <a:spLocks noGrp="1"/>
          </p:cNvSpPr>
          <p:nvPr>
            <p:ph type="title"/>
          </p:nvPr>
        </p:nvSpPr>
        <p:spPr>
          <a:xfrm>
            <a:off x="990600" y="268069"/>
            <a:ext cx="7543800" cy="5678478"/>
          </a:xfrm>
        </p:spPr>
        <p:txBody>
          <a:bodyPr/>
          <a:lstStyle/>
          <a:p>
            <a:pPr algn="ctr">
              <a:lnSpc>
                <a:spcPct val="150000"/>
              </a:lnSpc>
            </a:pPr>
            <a:r>
              <a:rPr lang="en-US" altLang="ky-KG" sz="1600" dirty="0">
                <a:solidFill>
                  <a:srgbClr val="004D8B"/>
                </a:solidFill>
                <a:latin typeface="Gill Sans MT" pitchFamily="34" charset="0"/>
                <a:cs typeface="Gill Sans MT" pitchFamily="34" charset="0"/>
              </a:rPr>
              <a:t/>
            </a:r>
            <a:br>
              <a:rPr lang="en-US" altLang="ky-KG" sz="1600" dirty="0">
                <a:solidFill>
                  <a:srgbClr val="004D8B"/>
                </a:solidFill>
                <a:latin typeface="Gill Sans MT" pitchFamily="34" charset="0"/>
                <a:cs typeface="Gill Sans MT" pitchFamily="34" charset="0"/>
              </a:rPr>
            </a:br>
            <a:r>
              <a:rPr lang="ru-RU" altLang="ky-KG" sz="2800" b="1" dirty="0" smtClean="0">
                <a:solidFill>
                  <a:srgbClr val="004D8B"/>
                </a:solidFill>
                <a:latin typeface="Arial" panose="020B0604020202020204" pitchFamily="34" charset="0"/>
                <a:cs typeface="Arial" panose="020B0604020202020204" pitchFamily="34" charset="0"/>
              </a:rPr>
              <a:t>Спасибо </a:t>
            </a:r>
            <a:r>
              <a:rPr lang="ru-RU" altLang="ky-KG" sz="2800" b="1" dirty="0">
                <a:solidFill>
                  <a:srgbClr val="004D8B"/>
                </a:solidFill>
                <a:latin typeface="Arial" panose="020B0604020202020204" pitchFamily="34" charset="0"/>
                <a:cs typeface="Arial" panose="020B0604020202020204" pitchFamily="34" charset="0"/>
              </a:rPr>
              <a:t>за внимание</a:t>
            </a:r>
            <a:r>
              <a:rPr lang="ru-RU" altLang="ky-KG" sz="2800" b="1" dirty="0" smtClean="0">
                <a:solidFill>
                  <a:srgbClr val="004D8B"/>
                </a:solidFill>
                <a:latin typeface="Arial" panose="020B0604020202020204" pitchFamily="34" charset="0"/>
                <a:cs typeface="Arial" panose="020B0604020202020204" pitchFamily="34" charset="0"/>
              </a:rPr>
              <a:t>!</a:t>
            </a:r>
            <a:br>
              <a:rPr lang="ru-RU" altLang="ky-KG" sz="2800" b="1" dirty="0" smtClean="0">
                <a:solidFill>
                  <a:srgbClr val="004D8B"/>
                </a:solidFill>
                <a:latin typeface="Arial" panose="020B0604020202020204" pitchFamily="34" charset="0"/>
                <a:cs typeface="Arial" panose="020B0604020202020204" pitchFamily="34" charset="0"/>
              </a:rPr>
            </a:br>
            <a:r>
              <a:rPr lang="ru-RU" altLang="ky-KG" sz="1800" b="1" dirty="0">
                <a:solidFill>
                  <a:srgbClr val="004D8B"/>
                </a:solidFill>
                <a:latin typeface="Arial" panose="020B0604020202020204" pitchFamily="34" charset="0"/>
                <a:cs typeface="Arial" panose="020B0604020202020204" pitchFamily="34" charset="0"/>
              </a:rPr>
              <a:t/>
            </a:r>
            <a:br>
              <a:rPr lang="ru-RU" altLang="ky-KG" sz="1800" b="1" dirty="0">
                <a:solidFill>
                  <a:srgbClr val="004D8B"/>
                </a:solidFill>
                <a:latin typeface="Arial" panose="020B0604020202020204" pitchFamily="34" charset="0"/>
                <a:cs typeface="Arial" panose="020B0604020202020204" pitchFamily="34" charset="0"/>
              </a:rPr>
            </a:br>
            <a:r>
              <a:rPr lang="ru-RU" altLang="ky-KG" sz="1800" dirty="0">
                <a:solidFill>
                  <a:srgbClr val="004D8B"/>
                </a:solidFill>
                <a:latin typeface="Arial" panose="020B0604020202020204" pitchFamily="34" charset="0"/>
                <a:cs typeface="Arial" panose="020B0604020202020204" pitchFamily="34" charset="0"/>
              </a:rPr>
              <a:t>Желаем успехов в работе!</a:t>
            </a:r>
            <a:r>
              <a:rPr lang="en-US" altLang="ky-KG" sz="1800" dirty="0">
                <a:solidFill>
                  <a:srgbClr val="004D8B"/>
                </a:solidFill>
                <a:latin typeface="Arial" panose="020B0604020202020204" pitchFamily="34" charset="0"/>
                <a:cs typeface="Arial" panose="020B0604020202020204" pitchFamily="34" charset="0"/>
              </a:rPr>
              <a:t/>
            </a:r>
            <a:br>
              <a:rPr lang="en-US" altLang="ky-KG" sz="1800" dirty="0">
                <a:solidFill>
                  <a:srgbClr val="004D8B"/>
                </a:solidFill>
                <a:latin typeface="Arial" panose="020B0604020202020204" pitchFamily="34" charset="0"/>
                <a:cs typeface="Arial" panose="020B0604020202020204" pitchFamily="34" charset="0"/>
              </a:rPr>
            </a:br>
            <a:r>
              <a:rPr lang="en-US" altLang="ky-KG" sz="1800" dirty="0" smtClean="0">
                <a:solidFill>
                  <a:srgbClr val="004D8B"/>
                </a:solidFill>
                <a:latin typeface="Arial" panose="020B0604020202020204" pitchFamily="34" charset="0"/>
                <a:cs typeface="Arial" panose="020B0604020202020204" pitchFamily="34" charset="0"/>
              </a:rPr>
              <a:t>         </a:t>
            </a:r>
            <a:r>
              <a:rPr lang="ru-RU" altLang="ky-KG" sz="1800" dirty="0">
                <a:solidFill>
                  <a:srgbClr val="004D8B"/>
                </a:solidFill>
                <a:latin typeface="Arial" panose="020B0604020202020204" pitchFamily="34" charset="0"/>
                <a:cs typeface="Arial" panose="020B0604020202020204" pitchFamily="34" charset="0"/>
              </a:rPr>
              <a:t>Данная презентация стала возможной благодаря помощи американского народа, оказанной </a:t>
            </a:r>
            <a:r>
              <a:rPr lang="ru-RU" altLang="ky-KG" sz="1800" dirty="0" smtClean="0">
                <a:solidFill>
                  <a:srgbClr val="004D8B"/>
                </a:solidFill>
                <a:latin typeface="Arial" panose="020B0604020202020204" pitchFamily="34" charset="0"/>
                <a:cs typeface="Arial" panose="020B0604020202020204" pitchFamily="34" charset="0"/>
              </a:rPr>
              <a:t>Агентством </a:t>
            </a:r>
            <a:r>
              <a:rPr lang="ru-RU" altLang="ky-KG" sz="1800" dirty="0">
                <a:solidFill>
                  <a:srgbClr val="004D8B"/>
                </a:solidFill>
                <a:latin typeface="Arial" panose="020B0604020202020204" pitchFamily="34" charset="0"/>
                <a:cs typeface="Arial" panose="020B0604020202020204" pitchFamily="34" charset="0"/>
              </a:rPr>
              <a:t>США по международному развитию (USAID) </a:t>
            </a:r>
            <a:r>
              <a:rPr lang="ru-RU" altLang="ky-KG" sz="1800" dirty="0" smtClean="0">
                <a:solidFill>
                  <a:srgbClr val="004D8B"/>
                </a:solidFill>
                <a:latin typeface="Arial" panose="020B0604020202020204" pitchFamily="34" charset="0"/>
                <a:cs typeface="Arial" panose="020B0604020202020204" pitchFamily="34" charset="0"/>
              </a:rPr>
              <a:t>через </a:t>
            </a:r>
            <a:r>
              <a:rPr lang="ru-RU" altLang="ky-KG" sz="1800" dirty="0">
                <a:solidFill>
                  <a:srgbClr val="004D8B"/>
                </a:solidFill>
                <a:latin typeface="Arial" panose="020B0604020202020204" pitchFamily="34" charset="0"/>
                <a:cs typeface="Arial" panose="020B0604020202020204" pitchFamily="34" charset="0"/>
              </a:rPr>
              <a:t>грант Программы USAID по совместному управлению, реализуемой </a:t>
            </a:r>
            <a:r>
              <a:rPr lang="ru-RU" altLang="ky-KG" sz="1800" dirty="0" err="1">
                <a:solidFill>
                  <a:srgbClr val="004D8B"/>
                </a:solidFill>
                <a:latin typeface="Arial" panose="020B0604020202020204" pitchFamily="34" charset="0"/>
                <a:cs typeface="Arial" panose="020B0604020202020204" pitchFamily="34" charset="0"/>
              </a:rPr>
              <a:t>Ист</a:t>
            </a:r>
            <a:r>
              <a:rPr lang="ru-RU" altLang="ky-KG" sz="1800" dirty="0">
                <a:solidFill>
                  <a:srgbClr val="004D8B"/>
                </a:solidFill>
                <a:latin typeface="Arial" panose="020B0604020202020204" pitchFamily="34" charset="0"/>
                <a:cs typeface="Arial" panose="020B0604020202020204" pitchFamily="34" charset="0"/>
              </a:rPr>
              <a:t>-Вест Менеджмент Институтом. Ответственность за содержание </a:t>
            </a:r>
            <a:r>
              <a:rPr lang="ru-RU" altLang="ky-KG" sz="1800" dirty="0" smtClean="0">
                <a:solidFill>
                  <a:srgbClr val="004D8B"/>
                </a:solidFill>
                <a:latin typeface="Arial" panose="020B0604020202020204" pitchFamily="34" charset="0"/>
                <a:cs typeface="Arial" panose="020B0604020202020204" pitchFamily="34" charset="0"/>
              </a:rPr>
              <a:t>презентации</a:t>
            </a:r>
            <a:r>
              <a:rPr lang="en-US" altLang="ky-KG" sz="1800" dirty="0" smtClean="0">
                <a:solidFill>
                  <a:srgbClr val="004D8B"/>
                </a:solidFill>
                <a:latin typeface="Arial" panose="020B0604020202020204" pitchFamily="34" charset="0"/>
                <a:cs typeface="Arial" panose="020B0604020202020204" pitchFamily="34" charset="0"/>
              </a:rPr>
              <a:t> </a:t>
            </a:r>
            <a:r>
              <a:rPr lang="ru-RU" altLang="ky-KG" sz="1800" dirty="0">
                <a:solidFill>
                  <a:srgbClr val="004D8B"/>
                </a:solidFill>
                <a:latin typeface="Arial" panose="020B0604020202020204" pitchFamily="34" charset="0"/>
                <a:cs typeface="Arial" panose="020B0604020202020204" pitchFamily="34" charset="0"/>
              </a:rPr>
              <a:t>возлагается на </a:t>
            </a:r>
            <a:r>
              <a:rPr lang="ru-RU" altLang="ky-KG" sz="1800" dirty="0" smtClean="0">
                <a:solidFill>
                  <a:srgbClr val="004D8B"/>
                </a:solidFill>
                <a:latin typeface="Arial" panose="020B0604020202020204" pitchFamily="34" charset="0"/>
                <a:cs typeface="Arial" panose="020B0604020202020204" pitchFamily="34" charset="0"/>
              </a:rPr>
              <a:t>Учреждение «Центр общественных технологий», </a:t>
            </a:r>
            <a:r>
              <a:rPr lang="ru-RU" altLang="ky-KG" sz="1800" dirty="0">
                <a:solidFill>
                  <a:srgbClr val="004D8B"/>
                </a:solidFill>
                <a:latin typeface="Arial" panose="020B0604020202020204" pitchFamily="34" charset="0"/>
                <a:cs typeface="Arial" panose="020B0604020202020204" pitchFamily="34" charset="0"/>
              </a:rPr>
              <a:t>которое не обязательно отражает позицию USAID</a:t>
            </a:r>
            <a:r>
              <a:rPr lang="en-US" altLang="ky-KG" sz="1800" dirty="0">
                <a:solidFill>
                  <a:srgbClr val="004D8B"/>
                </a:solidFill>
                <a:latin typeface="Arial" panose="020B0604020202020204" pitchFamily="34" charset="0"/>
                <a:cs typeface="Arial" panose="020B0604020202020204" pitchFamily="34" charset="0"/>
              </a:rPr>
              <a:t>,</a:t>
            </a:r>
            <a:r>
              <a:rPr lang="ru-RU" altLang="ky-KG" sz="1800" dirty="0">
                <a:solidFill>
                  <a:srgbClr val="004D8B"/>
                </a:solidFill>
                <a:latin typeface="Arial" panose="020B0604020202020204" pitchFamily="34" charset="0"/>
                <a:cs typeface="Arial" panose="020B0604020202020204" pitchFamily="34" charset="0"/>
              </a:rPr>
              <a:t> Правительства США</a:t>
            </a:r>
            <a:r>
              <a:rPr lang="en-US" altLang="ky-KG" sz="1800" dirty="0">
                <a:solidFill>
                  <a:srgbClr val="004D8B"/>
                </a:solidFill>
                <a:latin typeface="Arial" panose="020B0604020202020204" pitchFamily="34" charset="0"/>
                <a:cs typeface="Arial" panose="020B0604020202020204" pitchFamily="34" charset="0"/>
              </a:rPr>
              <a:t> </a:t>
            </a:r>
            <a:r>
              <a:rPr lang="ru-RU" altLang="ky-KG" sz="1800" dirty="0">
                <a:solidFill>
                  <a:srgbClr val="004D8B"/>
                </a:solidFill>
                <a:latin typeface="Arial" panose="020B0604020202020204" pitchFamily="34" charset="0"/>
                <a:cs typeface="Arial" panose="020B0604020202020204" pitchFamily="34" charset="0"/>
              </a:rPr>
              <a:t>или </a:t>
            </a:r>
            <a:r>
              <a:rPr lang="ru-RU" altLang="ky-KG" sz="1800" dirty="0" err="1">
                <a:solidFill>
                  <a:srgbClr val="004D8B"/>
                </a:solidFill>
                <a:latin typeface="Arial" panose="020B0604020202020204" pitchFamily="34" charset="0"/>
                <a:cs typeface="Arial" panose="020B0604020202020204" pitchFamily="34" charset="0"/>
              </a:rPr>
              <a:t>Ист</a:t>
            </a:r>
            <a:r>
              <a:rPr lang="ru-RU" altLang="ky-KG" sz="1800" dirty="0">
                <a:solidFill>
                  <a:srgbClr val="004D8B"/>
                </a:solidFill>
                <a:latin typeface="Arial" panose="020B0604020202020204" pitchFamily="34" charset="0"/>
                <a:cs typeface="Arial" panose="020B0604020202020204" pitchFamily="34" charset="0"/>
              </a:rPr>
              <a:t>-Вест Менеджмент Института. </a:t>
            </a:r>
            <a:r>
              <a:rPr lang="ru-RU" altLang="ky-KG" sz="1800" dirty="0" smtClean="0">
                <a:solidFill>
                  <a:srgbClr val="004D8B"/>
                </a:solidFill>
                <a:latin typeface="Arial" panose="020B0604020202020204" pitchFamily="34" charset="0"/>
                <a:cs typeface="Arial" panose="020B0604020202020204" pitchFamily="34" charset="0"/>
              </a:rPr>
              <a:t/>
            </a:r>
            <a:br>
              <a:rPr lang="ru-RU" altLang="ky-KG" sz="1800" dirty="0" smtClean="0">
                <a:solidFill>
                  <a:srgbClr val="004D8B"/>
                </a:solidFill>
                <a:latin typeface="Arial" panose="020B0604020202020204" pitchFamily="34" charset="0"/>
                <a:cs typeface="Arial" panose="020B0604020202020204" pitchFamily="34" charset="0"/>
              </a:rPr>
            </a:br>
            <a:endParaRPr lang="ru-RU" altLang="ky-KG" sz="1800" dirty="0">
              <a:solidFill>
                <a:srgbClr val="004D8B"/>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0638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12" name="Subtitle 11"/>
          <p:cNvSpPr>
            <a:spLocks noGrp="1"/>
          </p:cNvSpPr>
          <p:nvPr>
            <p:ph type="subTitle" idx="1"/>
          </p:nvPr>
        </p:nvSpPr>
        <p:spPr>
          <a:xfrm>
            <a:off x="1447800" y="2209800"/>
            <a:ext cx="6400800" cy="2057400"/>
          </a:xfrm>
        </p:spPr>
        <p:txBody>
          <a:bodyPr>
            <a:normAutofit/>
          </a:bodyPr>
          <a:lstStyle/>
          <a:p>
            <a:pPr algn="ctr"/>
            <a:r>
              <a:rPr lang="ru-RU" sz="2000" b="1" dirty="0" smtClean="0">
                <a:solidFill>
                  <a:schemeClr val="bg2">
                    <a:lumMod val="25000"/>
                  </a:schemeClr>
                </a:solidFill>
                <a:latin typeface="Arial" panose="020B0604020202020204" pitchFamily="34" charset="0"/>
                <a:cs typeface="Arial" panose="020B0604020202020204" pitchFamily="34" charset="0"/>
              </a:rPr>
              <a:t>Контакты:</a:t>
            </a:r>
          </a:p>
          <a:p>
            <a:pPr algn="ctr"/>
            <a:r>
              <a:rPr lang="ru-RU" sz="2000" b="1" dirty="0" smtClean="0">
                <a:solidFill>
                  <a:schemeClr val="bg2">
                    <a:lumMod val="25000"/>
                  </a:schemeClr>
                </a:solidFill>
                <a:latin typeface="Arial" panose="020B0604020202020204" pitchFamily="34" charset="0"/>
                <a:cs typeface="Arial" panose="020B0604020202020204" pitchFamily="34" charset="0"/>
              </a:rPr>
              <a:t>Центр общественных технологий</a:t>
            </a:r>
          </a:p>
          <a:p>
            <a:pPr algn="ctr"/>
            <a:r>
              <a:rPr lang="ru-RU" sz="2000" b="1" dirty="0" smtClean="0">
                <a:solidFill>
                  <a:schemeClr val="bg2">
                    <a:lumMod val="25000"/>
                  </a:schemeClr>
                </a:solidFill>
                <a:latin typeface="Arial" panose="020B0604020202020204" pitchFamily="34" charset="0"/>
                <a:cs typeface="Arial" panose="020B0604020202020204" pitchFamily="34" charset="0"/>
              </a:rPr>
              <a:t>720021, Бишкек, ул. Ибраимова 33/1</a:t>
            </a:r>
          </a:p>
          <a:p>
            <a:pPr algn="ctr"/>
            <a:r>
              <a:rPr lang="ru-RU" sz="2000" b="1" dirty="0" smtClean="0">
                <a:solidFill>
                  <a:schemeClr val="bg2">
                    <a:lumMod val="25000"/>
                  </a:schemeClr>
                </a:solidFill>
                <a:latin typeface="Arial" panose="020B0604020202020204" pitchFamily="34" charset="0"/>
                <a:cs typeface="Arial" panose="020B0604020202020204" pitchFamily="34" charset="0"/>
              </a:rPr>
              <a:t>+996(312)621-410 +996(555)621-410</a:t>
            </a:r>
            <a:endParaRPr lang="en-US" sz="2000" b="1" dirty="0">
              <a:solidFill>
                <a:schemeClr val="bg2">
                  <a:lumMod val="25000"/>
                </a:schemeClr>
              </a:solidFill>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5694946"/>
            <a:ext cx="2133600" cy="634051"/>
          </a:xfrm>
          <a:prstGeom prst="rect">
            <a:avLst/>
          </a:prstGeom>
          <a:solidFill>
            <a:schemeClr val="bg2">
              <a:lumMod val="90000"/>
            </a:schemeClr>
          </a:solidFill>
        </p:spPr>
      </p:pic>
    </p:spTree>
    <p:extLst>
      <p:ext uri="{BB962C8B-B14F-4D97-AF65-F5344CB8AC3E}">
        <p14:creationId xmlns:p14="http://schemas.microsoft.com/office/powerpoint/2010/main" val="2050630492"/>
      </p:ext>
    </p:extLst>
  </p:cSld>
  <p:clrMapOvr>
    <a:masterClrMapping/>
  </p:clrMapOvr>
  <p:timing>
    <p:tnLst>
      <p:par>
        <p:cTn id="1" dur="indefinite" restart="never" nodeType="tmRoot"/>
      </p:par>
    </p:tnLst>
  </p:timing>
</p:sld>
</file>

<file path=ppt/theme/theme1.xml><?xml version="1.0" encoding="utf-8"?>
<a:theme xmlns:a="http://schemas.openxmlformats.org/drawingml/2006/main" name="HDOfficeLightV0">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1033</TotalTime>
  <Words>646</Words>
  <Application>Microsoft Office PowerPoint</Application>
  <PresentationFormat>Экран (4:3)</PresentationFormat>
  <Paragraphs>29</Paragraphs>
  <Slides>14</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14</vt:i4>
      </vt:variant>
    </vt:vector>
  </HeadingPairs>
  <TitlesOfParts>
    <vt:vector size="21" baseType="lpstr">
      <vt:lpstr>Arial</vt:lpstr>
      <vt:lpstr>Arial Black</vt:lpstr>
      <vt:lpstr>Calibri</vt:lpstr>
      <vt:lpstr>Calibri Light</vt:lpstr>
      <vt:lpstr>Gill Sans MT</vt:lpstr>
      <vt:lpstr>Wingdings 2</vt:lpstr>
      <vt:lpstr>HDOfficeLightV0</vt:lpstr>
      <vt:lpstr>Презентация PowerPoint</vt:lpstr>
      <vt:lpstr>Системный анализ:</vt:lpstr>
      <vt:lpstr>Уровни системного анализа</vt:lpstr>
      <vt:lpstr>Типовой алгоритм системного анализа: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Спасибо за внимание!  Желаем успехов в работе!          Данная презентация стала возможной благодаря помощи американского народа, оказанной Агентством США по международному развитию (USAID) через грант Программы USAID по совместному управлению, реализуемой Ист-Вест Менеджмент Институтом. Ответственность за содержание презентации возлагается на Учреждение «Центр общественных технологий», которое не обязательно отражает позицию USAID, Правительства США или Ист-Вест Менеджмент Института.  </vt:lpstr>
      <vt:lpstr>Презентация PowerPoint</vt:lpstr>
    </vt:vector>
  </TitlesOfParts>
  <Company>USAID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PHOTO COVER OPTION TITLE GOES HERE CAN  RUN THREE LINES</dc:title>
  <dc:creator>USAID</dc:creator>
  <cp:lastModifiedBy>USER</cp:lastModifiedBy>
  <cp:revision>69</cp:revision>
  <dcterms:created xsi:type="dcterms:W3CDTF">2016-05-03T20:02:08Z</dcterms:created>
  <dcterms:modified xsi:type="dcterms:W3CDTF">2019-11-27T09:04:12Z</dcterms:modified>
</cp:coreProperties>
</file>